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84" r:id="rId3"/>
    <p:sldId id="267" r:id="rId4"/>
    <p:sldId id="275" r:id="rId5"/>
    <p:sldId id="273" r:id="rId6"/>
    <p:sldId id="347" r:id="rId7"/>
    <p:sldId id="280" r:id="rId8"/>
    <p:sldId id="317" r:id="rId9"/>
    <p:sldId id="279" r:id="rId10"/>
    <p:sldId id="278" r:id="rId11"/>
    <p:sldId id="287" r:id="rId12"/>
    <p:sldId id="290" r:id="rId13"/>
    <p:sldId id="289" r:id="rId14"/>
    <p:sldId id="288" r:id="rId15"/>
    <p:sldId id="296" r:id="rId16"/>
    <p:sldId id="294" r:id="rId17"/>
    <p:sldId id="295" r:id="rId18"/>
    <p:sldId id="293" r:id="rId19"/>
    <p:sldId id="292" r:id="rId20"/>
    <p:sldId id="291" r:id="rId21"/>
    <p:sldId id="297" r:id="rId22"/>
    <p:sldId id="318" r:id="rId23"/>
    <p:sldId id="319" r:id="rId24"/>
    <p:sldId id="285" r:id="rId25"/>
    <p:sldId id="281" r:id="rId26"/>
    <p:sldId id="274" r:id="rId27"/>
    <p:sldId id="272" r:id="rId28"/>
    <p:sldId id="271" r:id="rId29"/>
    <p:sldId id="270" r:id="rId30"/>
    <p:sldId id="269" r:id="rId31"/>
    <p:sldId id="268" r:id="rId32"/>
    <p:sldId id="276" r:id="rId33"/>
    <p:sldId id="283" r:id="rId34"/>
    <p:sldId id="277" r:id="rId35"/>
    <p:sldId id="282" r:id="rId36"/>
    <p:sldId id="286" r:id="rId37"/>
    <p:sldId id="346" r:id="rId38"/>
    <p:sldId id="298" r:id="rId39"/>
    <p:sldId id="299" r:id="rId40"/>
    <p:sldId id="300" r:id="rId41"/>
    <p:sldId id="302" r:id="rId42"/>
    <p:sldId id="301" r:id="rId43"/>
    <p:sldId id="303" r:id="rId44"/>
    <p:sldId id="304" r:id="rId45"/>
    <p:sldId id="305" r:id="rId46"/>
    <p:sldId id="306" r:id="rId47"/>
    <p:sldId id="308" r:id="rId48"/>
    <p:sldId id="316" r:id="rId49"/>
    <p:sldId id="310" r:id="rId50"/>
    <p:sldId id="307" r:id="rId51"/>
    <p:sldId id="309" r:id="rId52"/>
    <p:sldId id="311" r:id="rId53"/>
    <p:sldId id="314" r:id="rId54"/>
    <p:sldId id="331" r:id="rId55"/>
    <p:sldId id="330" r:id="rId56"/>
    <p:sldId id="329" r:id="rId57"/>
    <p:sldId id="328" r:id="rId58"/>
    <p:sldId id="326" r:id="rId59"/>
    <p:sldId id="327" r:id="rId60"/>
    <p:sldId id="325" r:id="rId61"/>
    <p:sldId id="324" r:id="rId62"/>
    <p:sldId id="323" r:id="rId63"/>
    <p:sldId id="322" r:id="rId64"/>
    <p:sldId id="321" r:id="rId65"/>
    <p:sldId id="320" r:id="rId66"/>
    <p:sldId id="315" r:id="rId67"/>
    <p:sldId id="345" r:id="rId68"/>
    <p:sldId id="344" r:id="rId69"/>
    <p:sldId id="343" r:id="rId70"/>
    <p:sldId id="342" r:id="rId71"/>
    <p:sldId id="341" r:id="rId72"/>
    <p:sldId id="340" r:id="rId73"/>
    <p:sldId id="339" r:id="rId74"/>
    <p:sldId id="338" r:id="rId75"/>
    <p:sldId id="337" r:id="rId76"/>
    <p:sldId id="336" r:id="rId77"/>
    <p:sldId id="335" r:id="rId78"/>
    <p:sldId id="334" r:id="rId79"/>
    <p:sldId id="333" r:id="rId80"/>
    <p:sldId id="332" r:id="rId81"/>
    <p:sldId id="312" r:id="rId82"/>
    <p:sldId id="313" r:id="rId8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hao Liao" initials="JL" lastIdx="1" clrIdx="0">
    <p:extLst>
      <p:ext uri="{19B8F6BF-5375-455C-9EA6-DF929625EA0E}">
        <p15:presenceInfo xmlns:p15="http://schemas.microsoft.com/office/powerpoint/2012/main" userId="c19eaa4c45291c3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commentAuthors" Target="commentAuthors.xml"/><Relationship Id="rId89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08T22:19:06.218" idx="1">
    <p:pos x="1889" y="1738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102D4D-53FE-45BD-9ED3-C82B97FEC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0AE44F9-7F0B-49E8-BFD1-F93BC58869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070265-1257-4850-9EC8-E6770FCC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26C62-DA98-4382-9DAB-389EABE8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CD98DB-8B3F-4317-AC4B-96960AFC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40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B75F6-38F7-4A44-B44D-CB08C606D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19C321-41D9-442F-A163-5BA8318D8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8FE0FA-3DEB-45E6-B291-3636214D8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B87117-1243-4D32-8FCF-F4023FE0E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53BE62-2597-4056-AF7F-416806A7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476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F8075EC-D890-4D9F-BD39-5ECE31E33B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E1A238-DFBE-471D-9401-02DFCAADF6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3D6943-F401-4A82-ADE6-E8ABE7D4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742C8-D49A-4FD4-B8E1-4E1C0F7DE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9C8982-B55A-4815-A2F4-BD27A6C3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92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DBDD2-45D0-40D8-B973-AF1DD7A1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6A6BA-6737-455D-8BB6-A730904F6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3BF1D8-9300-42D9-B0EA-463D24A22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8E0DD-17AE-4953-B372-D726EFCC4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49D778-A3CF-427D-B244-3081B9385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03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93AFB-44A4-4EC5-AD36-20654E055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0A1ADF-1EBB-429F-854A-A9021AF65F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C3C6A9-C349-4B21-A7FE-CDE295292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357478-5660-45C9-8321-24484D84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7293EB-D4D3-4CC4-9822-2D1A7BF1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887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2BE0F-8073-40EB-B800-1069DC413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09616-4947-4A0F-AA03-74CF036D5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29EF3B9-DDCD-468B-B7BE-8E8198739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CF29EE-3990-46DA-AE6D-A012E23E3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5E9A3-29A2-4ED6-B750-C5C9CF598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C2BC8F-F4BB-4836-98C6-E255C2B8F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12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BF7506-9095-4188-9DBC-ECC383C7B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FF0355-BC2C-442D-95E6-55AE36DF7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1F8D18-FBEA-4FE6-BAA2-1125E8E10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08A9C7-66F8-4F15-B404-BC9CBE83C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45CDDCC-450F-4B48-8CFC-36C51C5095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201630-B126-485F-BC20-6FFDC771C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A2E2C75-977D-4EB0-89A6-9AEDE5095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9AAC170-5323-4FA9-9C65-9A62D74F6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53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C9BBD-0403-476A-90F1-BC5BD690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2F160F2-DE3E-4A80-9049-682924741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0D831E8-28CC-48C7-955A-C895747F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F606FFC-E3F9-4356-9412-54FC35D56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760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F317C0-25E6-4AFF-9F49-8A13E41D3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B82F1E-BE17-4A43-90DC-E7EBB34A6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AFE03D-E69C-4724-B96C-633BBBE1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501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84200-A7FF-4A38-AED7-E03DD5C10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BA7E2F-BFD2-4D76-B85F-7A010D2BC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C7C636-A397-4C97-8968-A924027BB6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E77773A-F1DA-4F00-A48E-7C8F1D34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0D547B-76DC-4ADE-8716-99D51FCD7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E1EBC2-DCB3-4FF1-8E22-DF15C0DE0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454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BED5F-6E2A-4382-B49F-2261AD7E9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75E9A5E-978D-43AA-B398-1C09B0C4C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758CBF-CDAF-4D60-97F3-BC170B0D87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06C38B-A636-4ECE-B705-8828BFB0A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9D0376-4730-4320-8B32-CE259AFBE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F726F7-AA80-4E42-90E9-1E2AADDAA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7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5D00D8-569E-45CF-BE3A-F952F0BB8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19B465-F7B2-4987-B314-BB9AB7325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57C377-83C8-4EB5-B62D-823782635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BEF6AE-37BC-4E94-891C-FE62ACF5F467}" type="datetimeFigureOut">
              <a:rPr lang="zh-CN" altLang="en-US" smtClean="0"/>
              <a:t>2017/7/8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137E64-393B-4105-B918-EF5EDA9A12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C639F4-C7E4-4382-8AC4-2F39FE0866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C5269-6522-4FF2-B9D3-CC5EE16FFD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9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24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ikiwiki.jp/kancolle/?12cm%C3%B1%C1%F5%CB%A4" TargetMode="External"/><Relationship Id="rId7" Type="http://schemas.openxmlformats.org/officeDocument/2006/relationships/hyperlink" Target="http://wikiwiki.jp/kancolle/?120mm%CF%A2%C1%F5%CB%A4" TargetMode="External"/><Relationship Id="rId12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12.7cm%CF%A2%C1%F5%CB%A4B%B7%BF%B2%FE%C6%F3" TargetMode="External"/><Relationship Id="rId11" Type="http://schemas.openxmlformats.org/officeDocument/2006/relationships/image" Target="../media/image30.png"/><Relationship Id="rId5" Type="http://schemas.openxmlformats.org/officeDocument/2006/relationships/hyperlink" Target="http://wikiwiki.jp/kancolle/?12.7cm%CF%A2%C1%F5%CB%A4" TargetMode="External"/><Relationship Id="rId10" Type="http://schemas.openxmlformats.org/officeDocument/2006/relationships/image" Target="../media/image29.png"/><Relationship Id="rId4" Type="http://schemas.openxmlformats.org/officeDocument/2006/relationships/hyperlink" Target="http://wikiwiki.jp/kancolle/?12.7cm%C3%B1%C1%F5%CB%A4" TargetMode="External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://wikiwiki.jp/kancolle/?14cm%C3%B1%C1%F5%CB%A4" TargetMode="External"/><Relationship Id="rId7" Type="http://schemas.openxmlformats.org/officeDocument/2006/relationships/hyperlink" Target="http://wikiwiki.jp/kancolle/?SKC34%2020.3cm%CF%A2%C1%F5%CB%A4" TargetMode="External"/><Relationship Id="rId12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20.3cm%CF%A2%C1%F5%CB%A4" TargetMode="External"/><Relationship Id="rId11" Type="http://schemas.openxmlformats.org/officeDocument/2006/relationships/image" Target="../media/image35.png"/><Relationship Id="rId5" Type="http://schemas.openxmlformats.org/officeDocument/2006/relationships/hyperlink" Target="http://wikiwiki.jp/kancolle/?15.5cm%BB%B0%CF%A2%C1%F5%CB%A4" TargetMode="External"/><Relationship Id="rId10" Type="http://schemas.openxmlformats.org/officeDocument/2006/relationships/image" Target="../media/image34.png"/><Relationship Id="rId4" Type="http://schemas.openxmlformats.org/officeDocument/2006/relationships/hyperlink" Target="http://wikiwiki.jp/kancolle/?15.2cm%CF%A2%C1%F5%CB%A4" TargetMode="External"/><Relationship Id="rId9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://wikiwiki.jp/kancolle/?35.6cm%CF%A2%C1%F5%CB%A4" TargetMode="External"/><Relationship Id="rId7" Type="http://schemas.openxmlformats.org/officeDocument/2006/relationships/hyperlink" Target="http://wikiwiki.jp/kancolle/?%BB%EE%C0%BD51cm%CF%A2%C1%F5%CB%A4" TargetMode="External"/><Relationship Id="rId12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46cm%BB%B0%CF%A2%C1%F5%CB%A4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://wikiwiki.jp/kancolle/?%BB%EE%C0%BD41cm%BB%B0%CF%A2%C1%F5%CB%A4" TargetMode="External"/><Relationship Id="rId10" Type="http://schemas.openxmlformats.org/officeDocument/2006/relationships/image" Target="../media/image39.png"/><Relationship Id="rId4" Type="http://schemas.openxmlformats.org/officeDocument/2006/relationships/hyperlink" Target="http://wikiwiki.jp/kancolle/?%BB%EE%C0%BD35.6cm%BB%B0%CF%A2%C1%F5%CB%A4" TargetMode="External"/><Relationship Id="rId9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://wikiwiki.jp/kancolle/?61cm%BB%B0%CF%A2%C1%F5%B5%FB%CD%EB" TargetMode="External"/><Relationship Id="rId7" Type="http://schemas.openxmlformats.org/officeDocument/2006/relationships/hyperlink" Target="http://wikiwiki.jp/kancolle/?%BB%EE%C0%BD61cm%CF%BB%CF%A2%C1%F5(%BB%C0%C1%C7)%B5%FB%CD%EB" TargetMode="External"/><Relationship Id="rId12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61cm%B8%DE%CF%A2%C1%F5(%BB%C0%C1%C7)%B5%FB%CD%EB" TargetMode="External"/><Relationship Id="rId11" Type="http://schemas.openxmlformats.org/officeDocument/2006/relationships/image" Target="../media/image45.png"/><Relationship Id="rId5" Type="http://schemas.openxmlformats.org/officeDocument/2006/relationships/hyperlink" Target="http://wikiwiki.jp/kancolle/?61cm%BB%CD%CF%A2%C1%F5(%BB%C0%C1%C7)%B5%FB%CD%EB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://wikiwiki.jp/kancolle/?61cm%BB%CD%CF%A2%C1%F5%B5%FB%CD%EB" TargetMode="External"/><Relationship Id="rId9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://wikiwiki.jp/kancolle/?15.2cm%C3%B1%C1%F5%CB%A4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OTO%20152mm%BB%B0%CF%A2%C1%F5%C2%AE%BC%CD%CB%A4" TargetMode="External"/><Relationship Id="rId5" Type="http://schemas.openxmlformats.org/officeDocument/2006/relationships/hyperlink" Target="http://wikiwiki.jp/kancolle/?15.5cm%BB%B0%CF%A2%C1%F5%C9%FB%CB%A4" TargetMode="External"/><Relationship Id="rId10" Type="http://schemas.openxmlformats.org/officeDocument/2006/relationships/image" Target="../media/image50.png"/><Relationship Id="rId4" Type="http://schemas.openxmlformats.org/officeDocument/2006/relationships/hyperlink" Target="http://wikiwiki.jp/kancolle/?15cm%CF%A2%C1%F5%C9%FB%CB%A4" TargetMode="External"/><Relationship Id="rId9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://wikiwiki.jp/kancolle/?%CE%AE%C0%B1" TargetMode="External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hyperlink" Target="http://wikiwiki.jp/kancolle/?%B6%E5%CF%BB%BC%B0%B4%CF%C0%EF" TargetMode="External"/><Relationship Id="rId7" Type="http://schemas.openxmlformats.org/officeDocument/2006/relationships/hyperlink" Target="http://wikiwiki.jp/kancolle/?%C5%B7%BB%B3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jpe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ikiwiki.jp/kancolle/?%B6%E5%BC%B7%BC%B0%B4%CF%B9%B6" TargetMode="External"/><Relationship Id="rId11" Type="http://schemas.openxmlformats.org/officeDocument/2006/relationships/hyperlink" Target="http://wikiwiki.jp/kancolle/?%D7%C2%C0%B1%B0%EC%C6%F3%B7%BF%B9%C3" TargetMode="External"/><Relationship Id="rId5" Type="http://schemas.openxmlformats.org/officeDocument/2006/relationships/hyperlink" Target="http://wikiwiki.jp/kancolle/?%CE%F5%C9%F7" TargetMode="External"/><Relationship Id="rId15" Type="http://schemas.openxmlformats.org/officeDocument/2006/relationships/image" Target="../media/image54.png"/><Relationship Id="rId10" Type="http://schemas.openxmlformats.org/officeDocument/2006/relationships/hyperlink" Target="http://wikiwiki.jp/kancolle/?%D7%C2%C0%B1" TargetMode="External"/><Relationship Id="rId19" Type="http://schemas.openxmlformats.org/officeDocument/2006/relationships/image" Target="../media/image58.png"/><Relationship Id="rId4" Type="http://schemas.openxmlformats.org/officeDocument/2006/relationships/hyperlink" Target="http://wikiwiki.jp/kancolle/?%CE%ED%BC%B0%B4%CF%C0%EF52%B7%BF" TargetMode="External"/><Relationship Id="rId9" Type="http://schemas.openxmlformats.org/officeDocument/2006/relationships/hyperlink" Target="http://wikiwiki.jp/kancolle/?%B6%E5%B6%E5%BC%B0%B4%CF%C7%FA" TargetMode="External"/><Relationship Id="rId1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hyperlink" Target="http://wikiwiki.jp/kancolle/?22%B9%E6%C2%D0%BF%E5%BE%E5%C5%C5%C3%B5" TargetMode="External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hyperlink" Target="http://wikiwiki.jp/kancolle/?FuMO25%20%A5%EC%A1%BC%A5%C0%A1%BC" TargetMode="External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hyperlink" Target="http://wikiwiki.jp/kancolle/?33%B9%E6%C2%D0%BF%E5%BE%E5%C5%C5%C3%B5" TargetMode="External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://wikiwiki.jp/kancolle/?25mm%CF%A2%C1%F5%B5%A1%BD%C6" TargetMode="External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hyperlink" Target="http://wikiwiki.jp/kancolle/?Bofors%2040mm%BB%CD%CF%A2%C1%F5%B5%A1%B4%D8%CB%A4" TargetMode="External"/><Relationship Id="rId4" Type="http://schemas.openxmlformats.org/officeDocument/2006/relationships/hyperlink" Target="http://wikiwiki.jp/kancolle/?25mm%BB%B0%CF%A2%C1%F5%B5%A1%BD%C6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54355A-E5B0-4734-AE92-140D5B2161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舰队</a:t>
            </a:r>
            <a:r>
              <a:rPr lang="en-US" altLang="zh-CN" dirty="0"/>
              <a:t>C+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C4474D-3F00-4CC8-94D6-9F5B217593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磨合项目</a:t>
            </a:r>
            <a:r>
              <a:rPr lang="en-US" altLang="zh-CN" dirty="0"/>
              <a:t>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8717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装备开发系统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在研究所的科技树使用资源解锁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然后工厂出现开发预计时长</a:t>
            </a:r>
            <a:r>
              <a:rPr lang="en-US" altLang="zh-CN" dirty="0"/>
              <a:t>(</a:t>
            </a:r>
            <a:r>
              <a:rPr lang="zh-CN" altLang="en-US" dirty="0"/>
              <a:t>假时间</a:t>
            </a:r>
            <a:r>
              <a:rPr lang="en-US" altLang="zh-CN" dirty="0"/>
              <a:t>)</a:t>
            </a:r>
            <a:r>
              <a:rPr lang="zh-CN" altLang="en-US" dirty="0"/>
              <a:t>使用资源随机减少时间</a:t>
            </a:r>
            <a:endParaRPr lang="en-US" altLang="zh-CN" dirty="0"/>
          </a:p>
          <a:p>
            <a:r>
              <a:rPr lang="zh-CN" altLang="en-US" dirty="0"/>
              <a:t>部分高级装备需要在关卡中掉落的图纸解锁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PS: </a:t>
            </a:r>
            <a:r>
              <a:rPr lang="zh-CN" altLang="en-US" dirty="0"/>
              <a:t>解锁所需资源</a:t>
            </a:r>
            <a:r>
              <a:rPr lang="en-US" altLang="zh-CN" dirty="0"/>
              <a:t>, </a:t>
            </a:r>
            <a:r>
              <a:rPr lang="zh-CN" altLang="en-US" dirty="0"/>
              <a:t>在所有关卡</a:t>
            </a:r>
            <a:r>
              <a:rPr lang="en-US" altLang="zh-CN" dirty="0"/>
              <a:t>/</a:t>
            </a:r>
            <a:r>
              <a:rPr lang="zh-CN" altLang="en-US" dirty="0"/>
              <a:t>事件和怪物掉落资源数等资料完善后再计算</a:t>
            </a:r>
            <a:r>
              <a:rPr lang="en-US" altLang="zh-C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761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舰长等级系统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当每个角色升级至</a:t>
            </a:r>
            <a:r>
              <a:rPr lang="en-US" altLang="zh-CN" dirty="0"/>
              <a:t>15</a:t>
            </a:r>
            <a:r>
              <a:rPr lang="zh-CN" altLang="en-US" dirty="0"/>
              <a:t>级</a:t>
            </a:r>
            <a:r>
              <a:rPr lang="en-US" altLang="zh-CN" dirty="0"/>
              <a:t>, </a:t>
            </a:r>
            <a:r>
              <a:rPr lang="zh-CN" altLang="en-US" dirty="0"/>
              <a:t>获得一点用于舰长技能的技能点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上限十级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BC13C-AD6E-44FB-B949-2448DAF79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2" y="3526650"/>
            <a:ext cx="76771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0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角色等级系统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每个角色上限</a:t>
            </a:r>
            <a:r>
              <a:rPr lang="en-US" altLang="zh-CN" dirty="0"/>
              <a:t>30</a:t>
            </a:r>
            <a:r>
              <a:rPr lang="zh-CN" altLang="en-US" dirty="0"/>
              <a:t>级</a:t>
            </a:r>
            <a:r>
              <a:rPr lang="en-US" altLang="zh-CN" dirty="0"/>
              <a:t>,</a:t>
            </a:r>
            <a:r>
              <a:rPr lang="zh-CN" altLang="en-US" dirty="0"/>
              <a:t>每级获得一点角色技能点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等级成长速度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单一角色获得任务经验奖励和全关</a:t>
            </a:r>
            <a:r>
              <a:rPr lang="en-US" altLang="zh-CN" dirty="0"/>
              <a:t>A</a:t>
            </a:r>
            <a:r>
              <a:rPr lang="zh-CN" altLang="en-US" dirty="0"/>
              <a:t>胜的话</a:t>
            </a:r>
            <a:r>
              <a:rPr lang="en-US" altLang="zh-CN" dirty="0"/>
              <a:t>, </a:t>
            </a:r>
            <a:r>
              <a:rPr lang="zh-CN" altLang="en-US" dirty="0"/>
              <a:t>最终</a:t>
            </a:r>
            <a:r>
              <a:rPr lang="en-US" altLang="zh-CN" dirty="0"/>
              <a:t>BOSS</a:t>
            </a:r>
            <a:r>
              <a:rPr lang="zh-CN" altLang="en-US" dirty="0"/>
              <a:t>战前</a:t>
            </a:r>
            <a:r>
              <a:rPr lang="en-US" altLang="zh-CN" dirty="0"/>
              <a:t>25,26</a:t>
            </a:r>
            <a:r>
              <a:rPr lang="zh-CN" altLang="en-US" dirty="0"/>
              <a:t>级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9246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舰长技能点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升级后全舰队通用</a:t>
            </a:r>
            <a:r>
              <a:rPr lang="en-US" altLang="zh-CN" dirty="0"/>
              <a:t>.</a:t>
            </a:r>
            <a:r>
              <a:rPr lang="zh-CN" altLang="en-US" dirty="0"/>
              <a:t>技能点通过舰长等级或剧情获得</a:t>
            </a:r>
          </a:p>
        </p:txBody>
      </p:sp>
    </p:spTree>
    <p:extLst>
      <p:ext uri="{BB962C8B-B14F-4D97-AF65-F5344CB8AC3E}">
        <p14:creationId xmlns:p14="http://schemas.microsoft.com/office/powerpoint/2010/main" val="597999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世界探索系统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自由航行</a:t>
            </a:r>
            <a:r>
              <a:rPr lang="en-US" altLang="zh-CN" dirty="0"/>
              <a:t>, </a:t>
            </a:r>
            <a:r>
              <a:rPr lang="zh-CN" altLang="en-US" dirty="0"/>
              <a:t>拥有主线触发点</a:t>
            </a:r>
            <a:r>
              <a:rPr lang="en-US" altLang="zh-CN" dirty="0"/>
              <a:t>. </a:t>
            </a:r>
            <a:r>
              <a:rPr lang="zh-CN" altLang="en-US" dirty="0"/>
              <a:t>暗雷明雷随机事件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活动类型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主线触发</a:t>
            </a:r>
            <a:endParaRPr lang="en-US" altLang="zh-CN" dirty="0"/>
          </a:p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航行每步递增几率遇到暗雷怪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三</a:t>
            </a:r>
            <a:r>
              <a:rPr lang="en-US" altLang="zh-CN" dirty="0"/>
              <a:t>.</a:t>
            </a:r>
            <a:r>
              <a:rPr lang="zh-CN" altLang="en-US" dirty="0"/>
              <a:t>资源获取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四</a:t>
            </a:r>
            <a:r>
              <a:rPr lang="en-US" altLang="zh-CN" dirty="0"/>
              <a:t>.</a:t>
            </a:r>
            <a:r>
              <a:rPr lang="zh-CN" altLang="en-US" dirty="0"/>
              <a:t>宝箱获取</a:t>
            </a:r>
            <a:endParaRPr lang="en-US" altLang="zh-CN" dirty="0"/>
          </a:p>
          <a:p>
            <a:r>
              <a:rPr lang="en-US" altLang="zh-CN" dirty="0" err="1"/>
              <a:t>etc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88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战斗相关系统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战斗类型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通常战 </a:t>
            </a:r>
            <a:r>
              <a:rPr lang="en-US" altLang="zh-CN" dirty="0"/>
              <a:t>: </a:t>
            </a:r>
            <a:r>
              <a:rPr lang="zh-CN" altLang="en-US" dirty="0"/>
              <a:t>进攻</a:t>
            </a:r>
            <a:endParaRPr lang="en-US" altLang="zh-CN" dirty="0"/>
          </a:p>
          <a:p>
            <a:r>
              <a:rPr lang="zh-CN" altLang="en-US" dirty="0"/>
              <a:t>防御战 </a:t>
            </a:r>
            <a:r>
              <a:rPr lang="en-US" altLang="zh-CN" dirty="0"/>
              <a:t>: </a:t>
            </a:r>
            <a:r>
              <a:rPr lang="zh-CN" altLang="en-US" dirty="0"/>
              <a:t>定点防御</a:t>
            </a:r>
            <a:endParaRPr lang="en-US" altLang="zh-CN" dirty="0"/>
          </a:p>
          <a:p>
            <a:r>
              <a:rPr lang="zh-CN" altLang="en-US" dirty="0"/>
              <a:t>空袭战 </a:t>
            </a:r>
            <a:r>
              <a:rPr lang="en-US" altLang="zh-CN" dirty="0"/>
              <a:t>: </a:t>
            </a:r>
            <a:r>
              <a:rPr lang="zh-CN" altLang="en-US" dirty="0"/>
              <a:t>敌方多段空袭</a:t>
            </a:r>
            <a:r>
              <a:rPr lang="en-US" altLang="zh-CN" dirty="0"/>
              <a:t>.</a:t>
            </a:r>
            <a:r>
              <a:rPr lang="zh-CN" altLang="en-US" dirty="0"/>
              <a:t>我方躲避</a:t>
            </a:r>
            <a:endParaRPr lang="en-US" altLang="zh-CN" dirty="0"/>
          </a:p>
          <a:p>
            <a:r>
              <a:rPr lang="zh-CN" altLang="en-US" dirty="0"/>
              <a:t>脱离战 </a:t>
            </a:r>
            <a:r>
              <a:rPr lang="en-US" altLang="zh-CN" dirty="0"/>
              <a:t>: </a:t>
            </a:r>
            <a:r>
              <a:rPr lang="zh-CN" altLang="en-US" dirty="0"/>
              <a:t>大量敌人追捕</a:t>
            </a:r>
            <a:r>
              <a:rPr lang="en-US" altLang="zh-CN" dirty="0"/>
              <a:t>, </a:t>
            </a:r>
            <a:r>
              <a:rPr lang="zh-CN" altLang="en-US" dirty="0"/>
              <a:t>逃脱为主</a:t>
            </a:r>
            <a:endParaRPr lang="en-US" altLang="zh-CN" dirty="0"/>
          </a:p>
          <a:p>
            <a:r>
              <a:rPr lang="zh-CN" altLang="en-US" dirty="0"/>
              <a:t>夜战</a:t>
            </a:r>
            <a:r>
              <a:rPr lang="en-US" altLang="zh-CN" dirty="0"/>
              <a:t>(</a:t>
            </a:r>
            <a:r>
              <a:rPr lang="zh-CN" altLang="en-US" dirty="0"/>
              <a:t>如果可能</a:t>
            </a:r>
            <a:r>
              <a:rPr lang="en-US" altLang="zh-CN" dirty="0"/>
              <a:t>) : </a:t>
            </a:r>
            <a:r>
              <a:rPr lang="zh-CN" altLang="en-US" dirty="0"/>
              <a:t>可视度低</a:t>
            </a:r>
            <a:r>
              <a:rPr lang="en-US" altLang="zh-CN" dirty="0"/>
              <a:t>, </a:t>
            </a:r>
            <a:r>
              <a:rPr lang="zh-CN" altLang="en-US" dirty="0"/>
              <a:t>靠敌方舰体灯关和攻击声效判断</a:t>
            </a:r>
            <a:r>
              <a:rPr lang="en-US" altLang="zh-CN" dirty="0"/>
              <a:t>. </a:t>
            </a:r>
            <a:r>
              <a:rPr lang="zh-CN" altLang="en-US" dirty="0"/>
              <a:t>有可循环的短效照明弹</a:t>
            </a:r>
            <a:endParaRPr lang="en-US" altLang="zh-CN" dirty="0"/>
          </a:p>
          <a:p>
            <a:r>
              <a:rPr lang="zh-CN" altLang="en-US" dirty="0"/>
              <a:t>夜间脱离战</a:t>
            </a:r>
            <a:r>
              <a:rPr lang="en-US" altLang="zh-CN" dirty="0"/>
              <a:t>: </a:t>
            </a:r>
            <a:r>
              <a:rPr lang="zh-CN" altLang="en-US" dirty="0"/>
              <a:t>夜间模式的脱离战</a:t>
            </a:r>
            <a:endParaRPr lang="en-US" altLang="zh-CN" dirty="0"/>
          </a:p>
          <a:p>
            <a:r>
              <a:rPr lang="zh-CN" altLang="en-US" dirty="0"/>
              <a:t>资源突袭战</a:t>
            </a:r>
            <a:r>
              <a:rPr lang="en-US" altLang="zh-CN" dirty="0"/>
              <a:t>: </a:t>
            </a:r>
            <a:r>
              <a:rPr lang="zh-CN" altLang="en-US" dirty="0"/>
              <a:t>击毁运输船获得大量资源</a:t>
            </a:r>
            <a:endParaRPr lang="en-US" altLang="zh-CN" dirty="0"/>
          </a:p>
          <a:p>
            <a:r>
              <a:rPr lang="zh-CN" altLang="en-US" dirty="0"/>
              <a:t>航空战</a:t>
            </a:r>
            <a:r>
              <a:rPr lang="en-US" altLang="zh-CN" dirty="0"/>
              <a:t>(</a:t>
            </a:r>
            <a:r>
              <a:rPr lang="zh-CN" altLang="en-US" dirty="0"/>
              <a:t>彩蛋</a:t>
            </a:r>
            <a:r>
              <a:rPr lang="en-US" altLang="zh-CN" dirty="0"/>
              <a:t>,</a:t>
            </a:r>
            <a:r>
              <a:rPr lang="zh-CN" altLang="en-US" dirty="0"/>
              <a:t>特殊开启条件</a:t>
            </a:r>
            <a:r>
              <a:rPr lang="en-US" altLang="zh-CN" dirty="0"/>
              <a:t>) : </a:t>
            </a:r>
            <a:r>
              <a:rPr lang="zh-CN" altLang="en-US" dirty="0"/>
              <a:t>操纵飞机大战</a:t>
            </a:r>
          </a:p>
        </p:txBody>
      </p:sp>
    </p:spTree>
    <p:extLst>
      <p:ext uri="{BB962C8B-B14F-4D97-AF65-F5344CB8AC3E}">
        <p14:creationId xmlns:p14="http://schemas.microsoft.com/office/powerpoint/2010/main" val="528288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战斗相关系统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索敌</a:t>
            </a:r>
            <a:r>
              <a:rPr lang="en-US" altLang="zh-CN" dirty="0"/>
              <a:t>: (</a:t>
            </a:r>
            <a:r>
              <a:rPr lang="zh-CN" altLang="en-US" dirty="0"/>
              <a:t>成功 无果 失败</a:t>
            </a:r>
            <a:r>
              <a:rPr lang="en-US" altLang="zh-CN" dirty="0"/>
              <a:t>) </a:t>
            </a:r>
            <a:r>
              <a:rPr lang="zh-CN" altLang="en-US" dirty="0"/>
              <a:t>基础成功率</a:t>
            </a:r>
            <a:r>
              <a:rPr lang="en-US" altLang="zh-CN" dirty="0"/>
              <a:t>5%</a:t>
            </a:r>
            <a:r>
              <a:rPr lang="zh-CN" altLang="en-US" dirty="0"/>
              <a:t>最大</a:t>
            </a:r>
            <a:r>
              <a:rPr lang="en-US" altLang="zh-CN" dirty="0"/>
              <a:t>80%</a:t>
            </a:r>
          </a:p>
          <a:p>
            <a:r>
              <a:rPr lang="zh-CN" altLang="en-US" dirty="0"/>
              <a:t>每位角色根据自身属性</a:t>
            </a:r>
            <a:r>
              <a:rPr lang="en-US" altLang="zh-CN" dirty="0"/>
              <a:t>.</a:t>
            </a:r>
            <a:r>
              <a:rPr lang="zh-CN" altLang="en-US" dirty="0"/>
              <a:t>增加几率开局触发索敌成功状态</a:t>
            </a:r>
            <a:endParaRPr lang="en-US" altLang="zh-CN" dirty="0"/>
          </a:p>
          <a:p>
            <a:r>
              <a:rPr lang="zh-CN" altLang="en-US" dirty="0"/>
              <a:t>索敌成功</a:t>
            </a:r>
            <a:r>
              <a:rPr lang="en-US" altLang="zh-CN" dirty="0"/>
              <a:t>+10%</a:t>
            </a:r>
            <a:r>
              <a:rPr lang="zh-CN" altLang="en-US" dirty="0"/>
              <a:t>命中</a:t>
            </a:r>
            <a:r>
              <a:rPr lang="en-US" altLang="zh-CN" dirty="0"/>
              <a:t>, +10%</a:t>
            </a:r>
            <a:r>
              <a:rPr lang="zh-CN" altLang="en-US" dirty="0"/>
              <a:t>暴击和</a:t>
            </a:r>
            <a:r>
              <a:rPr lang="en-US" altLang="zh-CN" dirty="0"/>
              <a:t>+10%</a:t>
            </a:r>
            <a:r>
              <a:rPr lang="zh-CN" altLang="en-US" dirty="0"/>
              <a:t>回避</a:t>
            </a:r>
            <a:endParaRPr lang="en-US" altLang="zh-CN" dirty="0"/>
          </a:p>
          <a:p>
            <a:r>
              <a:rPr lang="en-US" altLang="zh-CN" dirty="0"/>
              <a:t>20%</a:t>
            </a:r>
            <a:r>
              <a:rPr lang="zh-CN" altLang="en-US" dirty="0"/>
              <a:t>固定几率索敌失败</a:t>
            </a:r>
            <a:r>
              <a:rPr lang="en-US" altLang="zh-CN" dirty="0"/>
              <a:t>. </a:t>
            </a:r>
            <a:r>
              <a:rPr lang="zh-CN" altLang="en-US" dirty="0"/>
              <a:t>失败</a:t>
            </a:r>
            <a:r>
              <a:rPr lang="en-US" altLang="zh-CN" dirty="0"/>
              <a:t>-10%</a:t>
            </a:r>
            <a:r>
              <a:rPr lang="zh-CN" altLang="en-US" dirty="0"/>
              <a:t>以上三属性</a:t>
            </a:r>
            <a:endParaRPr lang="en-US" altLang="zh-CN" dirty="0"/>
          </a:p>
          <a:p>
            <a:r>
              <a:rPr lang="zh-CN" altLang="en-US" dirty="0"/>
              <a:t>携带电探类增加触发几率</a:t>
            </a:r>
            <a:endParaRPr lang="en-US" altLang="zh-CN" dirty="0"/>
          </a:p>
          <a:p>
            <a:r>
              <a:rPr lang="zh-CN" altLang="en-US" dirty="0"/>
              <a:t>航空支援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歼击机</a:t>
            </a:r>
            <a:r>
              <a:rPr lang="en-US" altLang="zh-CN" dirty="0"/>
              <a:t>(30</a:t>
            </a:r>
            <a:r>
              <a:rPr lang="zh-CN" altLang="en-US" dirty="0"/>
              <a:t>秒</a:t>
            </a:r>
            <a:r>
              <a:rPr lang="en-US" altLang="zh-CN" dirty="0"/>
              <a:t>CD): </a:t>
            </a:r>
            <a:r>
              <a:rPr lang="zh-CN" altLang="en-US" dirty="0"/>
              <a:t>歼灭敌方战机</a:t>
            </a:r>
            <a:endParaRPr lang="en-US" altLang="zh-CN" dirty="0"/>
          </a:p>
          <a:p>
            <a:r>
              <a:rPr lang="zh-CN" altLang="en-US" dirty="0"/>
              <a:t>鱼雷机</a:t>
            </a:r>
            <a:r>
              <a:rPr lang="en-US" altLang="zh-CN" dirty="0"/>
              <a:t>(60</a:t>
            </a:r>
            <a:r>
              <a:rPr lang="zh-CN" altLang="en-US" dirty="0"/>
              <a:t>秒</a:t>
            </a:r>
            <a:r>
              <a:rPr lang="en-US" altLang="zh-CN" dirty="0"/>
              <a:t>CD): </a:t>
            </a:r>
            <a:r>
              <a:rPr lang="zh-CN" altLang="en-US" dirty="0"/>
              <a:t>扔鱼雷</a:t>
            </a:r>
            <a:endParaRPr lang="en-US" altLang="zh-CN" dirty="0"/>
          </a:p>
          <a:p>
            <a:r>
              <a:rPr lang="zh-CN" altLang="en-US" dirty="0"/>
              <a:t>轰炸机</a:t>
            </a:r>
            <a:r>
              <a:rPr lang="en-US" altLang="zh-CN" dirty="0"/>
              <a:t>(60</a:t>
            </a:r>
            <a:r>
              <a:rPr lang="zh-CN" altLang="en-US" dirty="0"/>
              <a:t>秒</a:t>
            </a:r>
            <a:r>
              <a:rPr lang="en-US" altLang="zh-CN" dirty="0"/>
              <a:t>CD): </a:t>
            </a:r>
            <a:r>
              <a:rPr lang="zh-CN" altLang="en-US" dirty="0"/>
              <a:t>范围随机轰炸</a:t>
            </a:r>
          </a:p>
        </p:txBody>
      </p:sp>
    </p:spTree>
    <p:extLst>
      <p:ext uri="{BB962C8B-B14F-4D97-AF65-F5344CB8AC3E}">
        <p14:creationId xmlns:p14="http://schemas.microsoft.com/office/powerpoint/2010/main" val="4105725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战斗相关系统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结算等级</a:t>
            </a:r>
            <a:endParaRPr lang="en-US" altLang="zh-CN" dirty="0"/>
          </a:p>
          <a:p>
            <a:r>
              <a:rPr lang="zh-CN" altLang="en-US" dirty="0"/>
              <a:t>失败</a:t>
            </a:r>
            <a:r>
              <a:rPr lang="en-US" altLang="zh-CN" dirty="0"/>
              <a:t>D</a:t>
            </a:r>
          </a:p>
          <a:p>
            <a:r>
              <a:rPr lang="en-US" altLang="zh-CN" dirty="0"/>
              <a:t>1</a:t>
            </a:r>
            <a:r>
              <a:rPr lang="zh-CN" altLang="en-US" dirty="0"/>
              <a:t>星</a:t>
            </a:r>
            <a:r>
              <a:rPr lang="en-US" altLang="zh-CN" dirty="0"/>
              <a:t>B</a:t>
            </a:r>
            <a:r>
              <a:rPr lang="zh-CN" altLang="en-US" dirty="0"/>
              <a:t>小胜</a:t>
            </a:r>
            <a:r>
              <a:rPr lang="en-US" altLang="zh-CN" dirty="0"/>
              <a:t>: </a:t>
            </a:r>
            <a:r>
              <a:rPr lang="zh-CN" altLang="en-US" dirty="0"/>
              <a:t>通关</a:t>
            </a:r>
            <a:r>
              <a:rPr lang="en-US" altLang="zh-CN" dirty="0"/>
              <a:t>(100%</a:t>
            </a:r>
            <a:r>
              <a:rPr lang="zh-CN" altLang="en-US" dirty="0"/>
              <a:t>奖励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星</a:t>
            </a:r>
            <a:r>
              <a:rPr lang="en-US" altLang="zh-CN" dirty="0"/>
              <a:t>A</a:t>
            </a:r>
            <a:r>
              <a:rPr lang="zh-CN" altLang="en-US" dirty="0"/>
              <a:t>胜利</a:t>
            </a:r>
            <a:r>
              <a:rPr lang="en-US" altLang="zh-CN" dirty="0"/>
              <a:t>: </a:t>
            </a:r>
            <a:r>
              <a:rPr lang="zh-CN" altLang="en-US" dirty="0"/>
              <a:t>中破通关</a:t>
            </a:r>
            <a:r>
              <a:rPr lang="en-US" altLang="zh-CN" dirty="0"/>
              <a:t>(120%</a:t>
            </a:r>
            <a:r>
              <a:rPr lang="zh-CN" altLang="en-US" dirty="0"/>
              <a:t>奖励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</a:t>
            </a:r>
            <a:r>
              <a:rPr lang="zh-CN" altLang="en-US" dirty="0"/>
              <a:t>星</a:t>
            </a:r>
            <a:r>
              <a:rPr lang="en-US" altLang="zh-CN" dirty="0"/>
              <a:t>S</a:t>
            </a:r>
            <a:r>
              <a:rPr lang="zh-CN" altLang="en-US" dirty="0"/>
              <a:t>完胜</a:t>
            </a:r>
            <a:r>
              <a:rPr lang="en-US" altLang="zh-CN" dirty="0"/>
              <a:t>: </a:t>
            </a:r>
            <a:r>
              <a:rPr lang="zh-CN" altLang="en-US" dirty="0"/>
              <a:t>无伤全歼敌方通关</a:t>
            </a:r>
            <a:r>
              <a:rPr lang="en-US" altLang="zh-CN" dirty="0"/>
              <a:t>(150%</a:t>
            </a:r>
            <a:r>
              <a:rPr lang="zh-CN" altLang="en-US" dirty="0"/>
              <a:t>奖励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8892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464"/>
            <a:ext cx="10515600" cy="1325563"/>
          </a:xfrm>
        </p:spPr>
        <p:txBody>
          <a:bodyPr/>
          <a:lstStyle/>
          <a:p>
            <a:r>
              <a:rPr lang="zh-CN" altLang="en-US" dirty="0"/>
              <a:t>角色属性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F6EFF0B-6E14-4F88-816B-FB02AA9D2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672"/>
            <a:ext cx="10515600" cy="4774291"/>
          </a:xfrm>
        </p:spPr>
        <p:txBody>
          <a:bodyPr>
            <a:normAutofit fontScale="77500" lnSpcReduction="20000"/>
          </a:bodyPr>
          <a:lstStyle/>
          <a:p>
            <a:endParaRPr lang="en-US" altLang="zh-CN" dirty="0"/>
          </a:p>
          <a:p>
            <a:r>
              <a:rPr lang="zh-CN" altLang="en-US" dirty="0"/>
              <a:t>耐久</a:t>
            </a:r>
            <a:r>
              <a:rPr lang="en-US" altLang="zh-CN" dirty="0"/>
              <a:t>: HP</a:t>
            </a:r>
          </a:p>
          <a:p>
            <a:r>
              <a:rPr lang="zh-CN" altLang="en-US" dirty="0"/>
              <a:t>火力</a:t>
            </a:r>
            <a:r>
              <a:rPr lang="en-US" altLang="zh-CN" dirty="0"/>
              <a:t>: </a:t>
            </a:r>
            <a:r>
              <a:rPr lang="zh-CN" altLang="en-US" dirty="0"/>
              <a:t>攻击加成</a:t>
            </a:r>
            <a:endParaRPr lang="en-US" altLang="zh-CN" dirty="0"/>
          </a:p>
          <a:p>
            <a:r>
              <a:rPr lang="zh-CN" altLang="en-US" dirty="0"/>
              <a:t>装甲</a:t>
            </a:r>
            <a:r>
              <a:rPr lang="en-US" altLang="zh-CN" dirty="0"/>
              <a:t>: </a:t>
            </a:r>
            <a:r>
              <a:rPr lang="zh-CN" altLang="en-US" dirty="0"/>
              <a:t>抵消伤害</a:t>
            </a:r>
            <a:endParaRPr lang="en-US" altLang="zh-CN" dirty="0"/>
          </a:p>
          <a:p>
            <a:r>
              <a:rPr lang="zh-CN" altLang="en-US" dirty="0"/>
              <a:t>雷装</a:t>
            </a:r>
            <a:r>
              <a:rPr lang="en-US" altLang="zh-CN" dirty="0"/>
              <a:t>: </a:t>
            </a:r>
            <a:r>
              <a:rPr lang="zh-CN" altLang="en-US" dirty="0"/>
              <a:t>雷击加成</a:t>
            </a:r>
            <a:endParaRPr lang="en-US" altLang="zh-CN" dirty="0"/>
          </a:p>
          <a:p>
            <a:r>
              <a:rPr lang="zh-CN" altLang="en-US" dirty="0"/>
              <a:t>回避</a:t>
            </a:r>
            <a:r>
              <a:rPr lang="en-US" altLang="zh-CN" dirty="0"/>
              <a:t>: </a:t>
            </a:r>
            <a:r>
              <a:rPr lang="zh-CN" altLang="en-US" dirty="0"/>
              <a:t>闪避加成</a:t>
            </a:r>
            <a:r>
              <a:rPr lang="en-US" altLang="zh-CN" dirty="0"/>
              <a:t>(</a:t>
            </a:r>
            <a:r>
              <a:rPr lang="zh-CN" altLang="en-US" dirty="0"/>
              <a:t>基础</a:t>
            </a:r>
            <a:r>
              <a:rPr lang="en-US" altLang="zh-CN" dirty="0"/>
              <a:t>5%)</a:t>
            </a:r>
          </a:p>
          <a:p>
            <a:r>
              <a:rPr lang="zh-CN" altLang="en-US" dirty="0"/>
              <a:t>对空</a:t>
            </a:r>
            <a:r>
              <a:rPr lang="en-US" altLang="zh-CN" dirty="0"/>
              <a:t>: </a:t>
            </a:r>
            <a:r>
              <a:rPr lang="zh-CN" altLang="en-US" dirty="0"/>
              <a:t>自动对空攻击加成</a:t>
            </a:r>
            <a:endParaRPr lang="en-US" altLang="zh-CN" dirty="0"/>
          </a:p>
          <a:p>
            <a:r>
              <a:rPr lang="zh-CN" altLang="en-US" dirty="0"/>
              <a:t>搭载</a:t>
            </a:r>
            <a:r>
              <a:rPr lang="en-US" altLang="zh-CN" dirty="0"/>
              <a:t>: </a:t>
            </a:r>
            <a:r>
              <a:rPr lang="zh-CN" altLang="en-US" dirty="0"/>
              <a:t>飞机攻击加成</a:t>
            </a:r>
            <a:endParaRPr lang="en-US" altLang="zh-CN" dirty="0"/>
          </a:p>
          <a:p>
            <a:r>
              <a:rPr lang="zh-CN" altLang="en-US" dirty="0"/>
              <a:t>对潜</a:t>
            </a:r>
            <a:r>
              <a:rPr lang="en-US" altLang="zh-CN" dirty="0"/>
              <a:t>: </a:t>
            </a:r>
            <a:r>
              <a:rPr lang="zh-CN" altLang="en-US" dirty="0"/>
              <a:t>无效版面属性</a:t>
            </a:r>
            <a:endParaRPr lang="en-US" altLang="zh-CN" dirty="0"/>
          </a:p>
          <a:p>
            <a:r>
              <a:rPr lang="zh-CN" altLang="en-US" dirty="0"/>
              <a:t>速力</a:t>
            </a:r>
            <a:r>
              <a:rPr lang="en-US" altLang="zh-CN" dirty="0"/>
              <a:t>: </a:t>
            </a:r>
            <a:r>
              <a:rPr lang="zh-CN" altLang="en-US" dirty="0"/>
              <a:t>移动速度</a:t>
            </a:r>
            <a:endParaRPr lang="en-US" altLang="zh-CN" dirty="0"/>
          </a:p>
          <a:p>
            <a:r>
              <a:rPr lang="zh-CN" altLang="en-US" dirty="0"/>
              <a:t>索敌</a:t>
            </a:r>
            <a:r>
              <a:rPr lang="en-US" altLang="zh-CN" dirty="0"/>
              <a:t>: </a:t>
            </a:r>
            <a:r>
              <a:rPr lang="zh-CN" altLang="en-US" dirty="0"/>
              <a:t>索敌成功率加成</a:t>
            </a:r>
            <a:endParaRPr lang="en-US" altLang="zh-CN" dirty="0"/>
          </a:p>
          <a:p>
            <a:r>
              <a:rPr lang="zh-CN" altLang="en-US" dirty="0"/>
              <a:t>射程</a:t>
            </a:r>
            <a:r>
              <a:rPr lang="en-US" altLang="zh-CN" dirty="0"/>
              <a:t>: </a:t>
            </a:r>
            <a:r>
              <a:rPr lang="zh-CN" altLang="en-US" dirty="0"/>
              <a:t>无效版面属性</a:t>
            </a:r>
            <a:endParaRPr lang="en-US" altLang="zh-CN" dirty="0"/>
          </a:p>
          <a:p>
            <a:r>
              <a:rPr lang="zh-CN" altLang="en-US" dirty="0"/>
              <a:t>运</a:t>
            </a:r>
            <a:r>
              <a:rPr lang="en-US" altLang="zh-CN" dirty="0"/>
              <a:t>: </a:t>
            </a:r>
            <a:r>
              <a:rPr lang="zh-CN" altLang="en-US" dirty="0"/>
              <a:t>暴击加成</a:t>
            </a:r>
            <a:r>
              <a:rPr lang="en-US" altLang="zh-CN" dirty="0"/>
              <a:t>(</a:t>
            </a:r>
            <a:r>
              <a:rPr lang="zh-CN" altLang="en-US" dirty="0"/>
              <a:t>基础</a:t>
            </a:r>
            <a:r>
              <a:rPr lang="en-US" altLang="zh-CN" dirty="0"/>
              <a:t>5%)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92D2FB-8656-4F30-BB71-3F2BA797C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138" y="840130"/>
            <a:ext cx="5419814" cy="5700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93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装备属性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火力</a:t>
            </a:r>
            <a:r>
              <a:rPr lang="en-US" altLang="zh-CN" dirty="0"/>
              <a:t> = </a:t>
            </a:r>
            <a:r>
              <a:rPr lang="zh-CN" altLang="en-US" dirty="0"/>
              <a:t>单发炮击伤害</a:t>
            </a:r>
            <a:endParaRPr lang="en-US" altLang="zh-CN" dirty="0"/>
          </a:p>
          <a:p>
            <a:r>
              <a:rPr lang="zh-CN" altLang="en-US" dirty="0"/>
              <a:t>雷装 </a:t>
            </a:r>
            <a:r>
              <a:rPr lang="en-US" altLang="zh-CN" dirty="0"/>
              <a:t>= </a:t>
            </a:r>
            <a:r>
              <a:rPr lang="zh-CN" altLang="en-US" dirty="0"/>
              <a:t>单发鱼雷伤害</a:t>
            </a:r>
            <a:endParaRPr lang="en-US" altLang="zh-CN" dirty="0"/>
          </a:p>
          <a:p>
            <a:r>
              <a:rPr lang="zh-CN" altLang="en-US" dirty="0"/>
              <a:t>对空 </a:t>
            </a:r>
            <a:r>
              <a:rPr lang="en-US" altLang="zh-CN" dirty="0"/>
              <a:t>= </a:t>
            </a:r>
            <a:r>
              <a:rPr lang="zh-CN" altLang="en-US" dirty="0"/>
              <a:t>单发对飞机伤害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射程 </a:t>
            </a:r>
            <a:r>
              <a:rPr lang="en-US" altLang="zh-CN" dirty="0"/>
              <a:t>= </a:t>
            </a:r>
            <a:r>
              <a:rPr lang="zh-CN" altLang="en-US" dirty="0"/>
              <a:t>子弹落点范围中心点</a:t>
            </a:r>
            <a:endParaRPr lang="en-US" altLang="zh-CN" dirty="0"/>
          </a:p>
          <a:p>
            <a:r>
              <a:rPr lang="zh-CN" altLang="en-US" dirty="0"/>
              <a:t>装填速度 </a:t>
            </a:r>
            <a:r>
              <a:rPr lang="en-US" altLang="zh-CN" dirty="0"/>
              <a:t>= </a:t>
            </a:r>
            <a:r>
              <a:rPr lang="zh-CN" altLang="en-US" dirty="0"/>
              <a:t>该武器的发射间隔</a:t>
            </a:r>
            <a:endParaRPr lang="en-US" altLang="zh-CN" dirty="0"/>
          </a:p>
          <a:p>
            <a:r>
              <a:rPr lang="zh-CN" altLang="en-US" dirty="0"/>
              <a:t>索敌命中回避</a:t>
            </a:r>
            <a:r>
              <a:rPr lang="en-US" altLang="zh-CN"/>
              <a:t>=%</a:t>
            </a:r>
            <a:r>
              <a:rPr lang="zh-CN" altLang="en-US"/>
              <a:t>加</a:t>
            </a:r>
            <a:r>
              <a:rPr lang="zh-CN" altLang="en-US" dirty="0"/>
              <a:t>成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433A94-C047-4595-89CC-3F6A730215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075" y="823913"/>
            <a:ext cx="62579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0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DEA651-4821-4062-9A37-ED7B1CDEB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导航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D2FE7-1493-4326-92B7-29E5D12A2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hlinkClick r:id="rId3" action="ppaction://hlinksldjump"/>
              </a:rPr>
              <a:t>开始游戏</a:t>
            </a:r>
            <a:r>
              <a:rPr lang="en-US" altLang="zh-CN" dirty="0"/>
              <a:t>+</a:t>
            </a:r>
            <a:r>
              <a:rPr lang="zh-CN" altLang="en-US" dirty="0"/>
              <a:t>新手操作指南</a:t>
            </a:r>
            <a:endParaRPr lang="en-US" altLang="zh-CN" dirty="0"/>
          </a:p>
          <a:p>
            <a:r>
              <a:rPr lang="zh-CN" altLang="en-US" dirty="0">
                <a:hlinkClick r:id="rId4" action="ppaction://hlinksldjump"/>
              </a:rPr>
              <a:t>游戏机制</a:t>
            </a:r>
            <a:r>
              <a:rPr lang="en-US" altLang="zh-CN" dirty="0"/>
              <a:t>+</a:t>
            </a:r>
            <a:r>
              <a:rPr lang="zh-CN" altLang="en-US" dirty="0"/>
              <a:t>系统</a:t>
            </a:r>
          </a:p>
          <a:p>
            <a:r>
              <a:rPr lang="zh-CN" altLang="en-US" dirty="0">
                <a:hlinkClick r:id="rId5" action="ppaction://hlinksldjump"/>
              </a:rPr>
              <a:t>游戏界面</a:t>
            </a:r>
            <a:endParaRPr lang="en-US" altLang="zh-CN" dirty="0"/>
          </a:p>
          <a:p>
            <a:r>
              <a:rPr lang="zh-CN" altLang="en-US" dirty="0">
                <a:hlinkClick r:id="rId6" action="ppaction://hlinksldjump"/>
              </a:rPr>
              <a:t>游戏素材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9958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炮弹对舰克制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切换</a:t>
            </a:r>
            <a:r>
              <a:rPr lang="en-US" altLang="zh-CN" dirty="0"/>
              <a:t>3</a:t>
            </a:r>
            <a:r>
              <a:rPr lang="zh-CN" altLang="en-US" dirty="0"/>
              <a:t>秒</a:t>
            </a:r>
            <a:r>
              <a:rPr lang="en-US" altLang="zh-CN" dirty="0"/>
              <a:t>CD</a:t>
            </a:r>
          </a:p>
          <a:p>
            <a:r>
              <a:rPr lang="zh-CN" altLang="en-US" dirty="0"/>
              <a:t>普通弹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驱逐</a:t>
            </a:r>
            <a:r>
              <a:rPr lang="en-US" altLang="zh-CN" dirty="0"/>
              <a:t>: 100% </a:t>
            </a:r>
            <a:r>
              <a:rPr lang="zh-CN" altLang="en-US" dirty="0"/>
              <a:t>轻巡</a:t>
            </a:r>
            <a:r>
              <a:rPr lang="en-US" altLang="zh-CN" dirty="0"/>
              <a:t>: 100% </a:t>
            </a:r>
            <a:r>
              <a:rPr lang="zh-CN" altLang="en-US" dirty="0"/>
              <a:t>重巡</a:t>
            </a:r>
            <a:r>
              <a:rPr lang="en-US" altLang="zh-CN" dirty="0"/>
              <a:t>: 80% </a:t>
            </a:r>
            <a:r>
              <a:rPr lang="zh-CN" altLang="en-US" dirty="0"/>
              <a:t>战舰</a:t>
            </a:r>
            <a:r>
              <a:rPr lang="en-US" altLang="zh-CN" dirty="0"/>
              <a:t>: 70%</a:t>
            </a:r>
          </a:p>
          <a:p>
            <a:r>
              <a:rPr lang="zh-CN" altLang="en-US" dirty="0"/>
              <a:t>穿甲弹</a:t>
            </a:r>
            <a:r>
              <a:rPr lang="en-US" altLang="zh-CN" dirty="0"/>
              <a:t>: 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不能触发暴击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驱逐</a:t>
            </a:r>
            <a:r>
              <a:rPr lang="en-US" altLang="zh-CN" dirty="0"/>
              <a:t>: 80% </a:t>
            </a:r>
            <a:r>
              <a:rPr lang="zh-CN" altLang="en-US" dirty="0"/>
              <a:t>轻巡</a:t>
            </a:r>
            <a:r>
              <a:rPr lang="en-US" altLang="zh-CN" dirty="0"/>
              <a:t>: 80% </a:t>
            </a:r>
            <a:r>
              <a:rPr lang="zh-CN" altLang="en-US" dirty="0"/>
              <a:t>重巡</a:t>
            </a:r>
            <a:r>
              <a:rPr lang="en-US" altLang="zh-CN" dirty="0"/>
              <a:t>: 90% </a:t>
            </a:r>
            <a:r>
              <a:rPr lang="zh-CN" altLang="en-US" dirty="0"/>
              <a:t>战舰</a:t>
            </a:r>
            <a:r>
              <a:rPr lang="en-US" altLang="zh-CN" dirty="0"/>
              <a:t>: 100%</a:t>
            </a:r>
          </a:p>
          <a:p>
            <a:r>
              <a:rPr lang="zh-CN" altLang="en-US" dirty="0"/>
              <a:t>高爆弹</a:t>
            </a:r>
            <a:r>
              <a:rPr lang="en-US" altLang="zh-CN" dirty="0"/>
              <a:t>: </a:t>
            </a:r>
            <a:r>
              <a:rPr lang="zh-CN" altLang="en-US" dirty="0"/>
              <a:t>打到水面也会爆炸造成</a:t>
            </a:r>
            <a:r>
              <a:rPr lang="en-US" altLang="zh-CN" dirty="0"/>
              <a:t>AOE</a:t>
            </a:r>
            <a:r>
              <a:rPr lang="zh-CN" altLang="en-US" dirty="0"/>
              <a:t>伤害</a:t>
            </a:r>
            <a:r>
              <a:rPr lang="en-US" altLang="zh-CN" dirty="0"/>
              <a:t>,</a:t>
            </a:r>
            <a:r>
              <a:rPr lang="zh-CN" altLang="en-US" dirty="0"/>
              <a:t>几率燃烧</a:t>
            </a:r>
            <a:r>
              <a:rPr lang="en-US" altLang="zh-CN" dirty="0"/>
              <a:t>(5%</a:t>
            </a:r>
            <a:r>
              <a:rPr lang="zh-CN" altLang="en-US" dirty="0"/>
              <a:t>当前生命</a:t>
            </a:r>
            <a:r>
              <a:rPr lang="en-US" altLang="zh-CN" dirty="0"/>
              <a:t>dot(4</a:t>
            </a:r>
            <a:r>
              <a:rPr lang="zh-CN" altLang="en-US" dirty="0"/>
              <a:t>秒</a:t>
            </a:r>
            <a:r>
              <a:rPr lang="en-US" altLang="zh-CN" dirty="0"/>
              <a:t>))</a:t>
            </a:r>
          </a:p>
          <a:p>
            <a:r>
              <a:rPr lang="zh-CN" altLang="en-US" dirty="0"/>
              <a:t>驱逐</a:t>
            </a:r>
            <a:r>
              <a:rPr lang="en-US" altLang="zh-CN" dirty="0"/>
              <a:t>: 90% </a:t>
            </a:r>
            <a:r>
              <a:rPr lang="zh-CN" altLang="en-US" dirty="0"/>
              <a:t>轻巡</a:t>
            </a:r>
            <a:r>
              <a:rPr lang="en-US" altLang="zh-CN" dirty="0"/>
              <a:t>: 90% </a:t>
            </a:r>
            <a:r>
              <a:rPr lang="zh-CN" altLang="en-US" dirty="0"/>
              <a:t>重巡</a:t>
            </a:r>
            <a:r>
              <a:rPr lang="en-US" altLang="zh-CN" dirty="0"/>
              <a:t>: 70% </a:t>
            </a:r>
            <a:r>
              <a:rPr lang="zh-CN" altLang="en-US" dirty="0"/>
              <a:t>战舰</a:t>
            </a:r>
            <a:r>
              <a:rPr lang="en-US" altLang="zh-CN" dirty="0"/>
              <a:t>: 50%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1870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战斗公式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火力</a:t>
            </a:r>
            <a:r>
              <a:rPr lang="en-US" altLang="zh-CN" dirty="0"/>
              <a:t>:</a:t>
            </a:r>
            <a:r>
              <a:rPr lang="zh-CN" altLang="en-US" dirty="0"/>
              <a:t>每</a:t>
            </a:r>
            <a:r>
              <a:rPr lang="en-US" altLang="zh-CN" dirty="0"/>
              <a:t>5=1%</a:t>
            </a:r>
            <a:r>
              <a:rPr lang="zh-CN" altLang="en-US" dirty="0"/>
              <a:t>伤害</a:t>
            </a:r>
            <a:endParaRPr lang="en-US" altLang="zh-CN" dirty="0"/>
          </a:p>
          <a:p>
            <a:r>
              <a:rPr lang="zh-CN" altLang="en-US" dirty="0"/>
              <a:t>雷击</a:t>
            </a:r>
            <a:r>
              <a:rPr lang="en-US" altLang="zh-CN" dirty="0"/>
              <a:t>:</a:t>
            </a:r>
            <a:r>
              <a:rPr lang="zh-CN" altLang="en-US" dirty="0"/>
              <a:t>每</a:t>
            </a:r>
            <a:r>
              <a:rPr lang="en-US" altLang="zh-CN" dirty="0"/>
              <a:t>5=1%</a:t>
            </a:r>
            <a:r>
              <a:rPr lang="zh-CN" altLang="en-US" dirty="0"/>
              <a:t>伤害</a:t>
            </a:r>
            <a:endParaRPr lang="en-US" altLang="zh-CN" dirty="0"/>
          </a:p>
          <a:p>
            <a:r>
              <a:rPr lang="zh-CN" altLang="en-US" dirty="0"/>
              <a:t>护甲</a:t>
            </a:r>
            <a:r>
              <a:rPr lang="en-US" altLang="zh-CN" dirty="0"/>
              <a:t>:</a:t>
            </a:r>
            <a:r>
              <a:rPr lang="zh-CN" altLang="en-US" dirty="0"/>
              <a:t>每</a:t>
            </a:r>
            <a:r>
              <a:rPr lang="en-US" altLang="zh-CN" dirty="0"/>
              <a:t>5=1%</a:t>
            </a:r>
            <a:r>
              <a:rPr lang="zh-CN" altLang="en-US" dirty="0"/>
              <a:t>减伤</a:t>
            </a:r>
            <a:endParaRPr lang="en-US" altLang="zh-CN" dirty="0"/>
          </a:p>
          <a:p>
            <a:r>
              <a:rPr lang="zh-CN" altLang="en-US" dirty="0"/>
              <a:t>运</a:t>
            </a:r>
            <a:r>
              <a:rPr lang="en-US" altLang="zh-CN" dirty="0"/>
              <a:t>: </a:t>
            </a:r>
            <a:r>
              <a:rPr lang="zh-CN" altLang="en-US" dirty="0"/>
              <a:t>每</a:t>
            </a:r>
            <a:r>
              <a:rPr lang="en-US" altLang="zh-CN" dirty="0"/>
              <a:t>5=1%</a:t>
            </a:r>
            <a:r>
              <a:rPr lang="zh-CN" altLang="en-US" dirty="0"/>
              <a:t>暴击</a:t>
            </a:r>
            <a:endParaRPr lang="en-US" altLang="zh-CN" dirty="0"/>
          </a:p>
          <a:p>
            <a:r>
              <a:rPr lang="zh-CN" altLang="en-US" dirty="0"/>
              <a:t>回避</a:t>
            </a:r>
            <a:r>
              <a:rPr lang="en-US" altLang="zh-CN" dirty="0"/>
              <a:t>: </a:t>
            </a:r>
            <a:r>
              <a:rPr lang="zh-CN" altLang="en-US" dirty="0"/>
              <a:t>每</a:t>
            </a:r>
            <a:r>
              <a:rPr lang="en-US" altLang="zh-CN" dirty="0"/>
              <a:t>5=1%</a:t>
            </a:r>
            <a:r>
              <a:rPr lang="zh-CN" altLang="en-US" dirty="0"/>
              <a:t>闪避</a:t>
            </a:r>
            <a:endParaRPr lang="en-US" altLang="zh-CN" dirty="0"/>
          </a:p>
          <a:p>
            <a:r>
              <a:rPr lang="zh-CN" altLang="en-US" dirty="0"/>
              <a:t>炮击单发实际伤害 </a:t>
            </a:r>
            <a:r>
              <a:rPr lang="en-US" altLang="zh-CN" dirty="0"/>
              <a:t>= </a:t>
            </a:r>
            <a:r>
              <a:rPr lang="zh-CN" altLang="en-US" dirty="0"/>
              <a:t>单发最终伤害</a:t>
            </a:r>
            <a:r>
              <a:rPr lang="en-US" altLang="zh-CN" dirty="0"/>
              <a:t>(1+</a:t>
            </a:r>
            <a:r>
              <a:rPr lang="zh-CN" altLang="en-US" dirty="0"/>
              <a:t>角色属性加成</a:t>
            </a:r>
            <a:r>
              <a:rPr lang="en-US" altLang="zh-CN" dirty="0"/>
              <a:t>%)</a:t>
            </a:r>
            <a:r>
              <a:rPr lang="zh-CN" altLang="en-US" dirty="0"/>
              <a:t> * 炮弹克制 * </a:t>
            </a:r>
            <a:r>
              <a:rPr lang="en-US" altLang="zh-CN" dirty="0"/>
              <a:t>(1- </a:t>
            </a:r>
            <a:r>
              <a:rPr lang="zh-CN" altLang="en-US" dirty="0"/>
              <a:t>护甲总</a:t>
            </a:r>
            <a:r>
              <a:rPr lang="en-US" altLang="zh-CN" dirty="0"/>
              <a:t>%)</a:t>
            </a:r>
          </a:p>
          <a:p>
            <a:r>
              <a:rPr lang="zh-CN" altLang="en-US" dirty="0"/>
              <a:t>雷击单发伤害 </a:t>
            </a:r>
            <a:r>
              <a:rPr lang="en-US" altLang="zh-CN" dirty="0"/>
              <a:t>= </a:t>
            </a:r>
            <a:r>
              <a:rPr lang="zh-CN" altLang="en-US" dirty="0"/>
              <a:t>单发鱼雷最终伤害</a:t>
            </a:r>
            <a:r>
              <a:rPr lang="en-US" altLang="zh-CN" dirty="0"/>
              <a:t>(1+</a:t>
            </a:r>
            <a:r>
              <a:rPr lang="zh-CN" altLang="en-US" dirty="0"/>
              <a:t>角色属性加成</a:t>
            </a:r>
            <a:r>
              <a:rPr lang="en-US" altLang="zh-CN" dirty="0"/>
              <a:t>%) </a:t>
            </a:r>
            <a:r>
              <a:rPr lang="zh-CN" altLang="en-US" dirty="0"/>
              <a:t>* </a:t>
            </a:r>
            <a:r>
              <a:rPr lang="en-US" altLang="zh-CN" dirty="0"/>
              <a:t>3 </a:t>
            </a:r>
            <a:r>
              <a:rPr lang="zh-CN" altLang="en-US" dirty="0"/>
              <a:t>*</a:t>
            </a:r>
            <a:r>
              <a:rPr lang="en-US" altLang="zh-CN" dirty="0"/>
              <a:t>(1-</a:t>
            </a:r>
            <a:r>
              <a:rPr lang="zh-CN" altLang="en-US" dirty="0"/>
              <a:t>护甲总</a:t>
            </a:r>
            <a:r>
              <a:rPr lang="en-US" altLang="zh-CN" dirty="0"/>
              <a:t>%)</a:t>
            </a:r>
          </a:p>
          <a:p>
            <a:r>
              <a:rPr lang="zh-CN" altLang="en-US" dirty="0"/>
              <a:t>轰炸伤害 </a:t>
            </a:r>
            <a:r>
              <a:rPr lang="en-US" altLang="zh-CN" dirty="0"/>
              <a:t>= </a:t>
            </a:r>
            <a:r>
              <a:rPr lang="zh-CN" altLang="en-US" dirty="0"/>
              <a:t>单发最终伤害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317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战斗机制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单一角色作战</a:t>
            </a:r>
            <a:endParaRPr lang="en-US" altLang="zh-CN" dirty="0"/>
          </a:p>
          <a:p>
            <a:r>
              <a:rPr lang="zh-CN" altLang="en-US" dirty="0"/>
              <a:t>转向移动时递减减速至最高</a:t>
            </a:r>
            <a:r>
              <a:rPr lang="en-US" altLang="zh-CN" dirty="0"/>
              <a:t>50%</a:t>
            </a:r>
            <a:r>
              <a:rPr lang="zh-CN" altLang="en-US" dirty="0"/>
              <a:t>移动速度</a:t>
            </a:r>
            <a:r>
              <a:rPr lang="en-US" altLang="zh-CN" dirty="0"/>
              <a:t>, </a:t>
            </a:r>
            <a:r>
              <a:rPr lang="zh-CN" altLang="en-US" dirty="0"/>
              <a:t>保持同一移动方向时快速提速至最大速度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主炮弹道</a:t>
            </a:r>
            <a:r>
              <a:rPr lang="en-US" altLang="zh-CN" dirty="0"/>
              <a:t> = </a:t>
            </a:r>
            <a:r>
              <a:rPr lang="zh-CN" altLang="en-US" dirty="0"/>
              <a:t>抛射随机落点</a:t>
            </a:r>
            <a:endParaRPr lang="en-US" altLang="zh-CN" dirty="0"/>
          </a:p>
          <a:p>
            <a:r>
              <a:rPr lang="zh-CN" altLang="en-US" dirty="0"/>
              <a:t>副炮弹道 </a:t>
            </a:r>
            <a:r>
              <a:rPr lang="en-US" altLang="zh-CN" dirty="0"/>
              <a:t>= </a:t>
            </a:r>
            <a:r>
              <a:rPr lang="zh-CN" altLang="en-US" dirty="0"/>
              <a:t>直射</a:t>
            </a:r>
            <a:r>
              <a:rPr lang="en-US" altLang="zh-CN" dirty="0"/>
              <a:t>(</a:t>
            </a:r>
            <a:r>
              <a:rPr lang="zh-CN" altLang="en-US" dirty="0"/>
              <a:t>自动追踪目标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鱼雷 </a:t>
            </a:r>
            <a:r>
              <a:rPr lang="en-US" altLang="zh-CN" dirty="0"/>
              <a:t>= </a:t>
            </a:r>
            <a:r>
              <a:rPr lang="zh-CN" altLang="en-US" dirty="0"/>
              <a:t>扇形直射</a:t>
            </a:r>
            <a:r>
              <a:rPr lang="en-US" altLang="zh-CN" dirty="0"/>
              <a:t>. </a:t>
            </a:r>
            <a:r>
              <a:rPr lang="zh-CN" altLang="en-US" dirty="0"/>
              <a:t>双联鱼雷 </a:t>
            </a:r>
            <a:r>
              <a:rPr lang="en-US" altLang="zh-CN" dirty="0"/>
              <a:t>= </a:t>
            </a:r>
            <a:r>
              <a:rPr lang="zh-CN" altLang="en-US" dirty="0"/>
              <a:t>并排直射</a:t>
            </a:r>
            <a:endParaRPr lang="en-US" altLang="zh-CN" dirty="0"/>
          </a:p>
          <a:p>
            <a:r>
              <a:rPr lang="zh-CN" altLang="en-US" dirty="0"/>
              <a:t>防空炮 </a:t>
            </a:r>
            <a:r>
              <a:rPr lang="en-US" altLang="zh-CN" dirty="0"/>
              <a:t>= </a:t>
            </a:r>
            <a:r>
              <a:rPr lang="zh-CN" altLang="en-US" dirty="0"/>
              <a:t>直线向前哒哒哒</a:t>
            </a:r>
            <a:r>
              <a:rPr lang="en-US" altLang="zh-CN" dirty="0"/>
              <a:t>, </a:t>
            </a:r>
            <a:r>
              <a:rPr lang="zh-CN" altLang="en-US" dirty="0"/>
              <a:t>自动防御空袭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1709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资源获取机制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通过击沉对应类型船只获取各类资源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通过世界地图支线活动</a:t>
            </a:r>
            <a:endParaRPr lang="en-US" altLang="zh-CN" dirty="0"/>
          </a:p>
          <a:p>
            <a:r>
              <a:rPr lang="zh-CN" altLang="en-US" dirty="0"/>
              <a:t>逃离战斗 </a:t>
            </a:r>
            <a:r>
              <a:rPr lang="en-US" altLang="zh-CN" dirty="0"/>
              <a:t>-70%</a:t>
            </a:r>
            <a:r>
              <a:rPr lang="zh-CN" altLang="en-US" dirty="0"/>
              <a:t>携带资源</a:t>
            </a:r>
            <a:endParaRPr lang="en-US" altLang="zh-CN" dirty="0"/>
          </a:p>
          <a:p>
            <a:r>
              <a:rPr lang="zh-CN" altLang="en-US" dirty="0"/>
              <a:t>战败 </a:t>
            </a:r>
            <a:r>
              <a:rPr lang="en-US" altLang="zh-CN" dirty="0"/>
              <a:t>-100% </a:t>
            </a:r>
            <a:r>
              <a:rPr lang="zh-CN" altLang="en-US" dirty="0"/>
              <a:t>携带资源</a:t>
            </a:r>
          </a:p>
        </p:txBody>
      </p:sp>
    </p:spTree>
    <p:extLst>
      <p:ext uri="{BB962C8B-B14F-4D97-AF65-F5344CB8AC3E}">
        <p14:creationId xmlns:p14="http://schemas.microsoft.com/office/powerpoint/2010/main" val="178328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ED9AE-E1BF-486B-80DA-7F9266B20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DDA935-E860-4934-BCD4-6544DE69A2E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/>
              <a:t>镇守府</a:t>
            </a:r>
            <a:r>
              <a:rPr lang="en-US" altLang="zh-CN" dirty="0"/>
              <a:t>(</a:t>
            </a:r>
            <a:r>
              <a:rPr lang="zh-CN" altLang="en-US" dirty="0"/>
              <a:t>主城</a:t>
            </a:r>
            <a:r>
              <a:rPr lang="en-US" altLang="zh-CN" dirty="0"/>
              <a:t>)                                  </a:t>
            </a:r>
          </a:p>
          <a:p>
            <a:r>
              <a:rPr lang="zh-CN" altLang="en-US" dirty="0"/>
              <a:t>船坞</a:t>
            </a:r>
            <a:endParaRPr lang="en-US" altLang="zh-CN" dirty="0"/>
          </a:p>
          <a:p>
            <a:r>
              <a:rPr lang="zh-CN" altLang="en-US" dirty="0"/>
              <a:t>仓库</a:t>
            </a:r>
            <a:endParaRPr lang="en-US" altLang="zh-CN" dirty="0"/>
          </a:p>
          <a:p>
            <a:r>
              <a:rPr lang="zh-CN" altLang="en-US" dirty="0"/>
              <a:t>研究所</a:t>
            </a:r>
            <a:endParaRPr lang="en-US" altLang="zh-CN" dirty="0"/>
          </a:p>
          <a:p>
            <a:r>
              <a:rPr lang="zh-CN" altLang="en-US" dirty="0"/>
              <a:t>宿舍</a:t>
            </a:r>
            <a:endParaRPr lang="en-US" altLang="zh-CN" dirty="0"/>
          </a:p>
          <a:p>
            <a:r>
              <a:rPr lang="zh-CN" altLang="en-US" dirty="0"/>
              <a:t>指挥所</a:t>
            </a:r>
            <a:endParaRPr lang="en-US" altLang="zh-CN" dirty="0"/>
          </a:p>
          <a:p>
            <a:r>
              <a:rPr lang="zh-CN" altLang="en-US" dirty="0"/>
              <a:t>人物界面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DB59CBD2-C18E-4204-9226-1C67F9CC80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世界地图</a:t>
            </a:r>
            <a:endParaRPr lang="en-US" altLang="zh-CN" dirty="0"/>
          </a:p>
          <a:p>
            <a:r>
              <a:rPr lang="zh-CN" altLang="en-US" dirty="0"/>
              <a:t>战斗前</a:t>
            </a:r>
            <a:endParaRPr lang="en-US" altLang="zh-CN" dirty="0"/>
          </a:p>
          <a:p>
            <a:r>
              <a:rPr lang="zh-CN" altLang="en-US" dirty="0"/>
              <a:t>战斗中</a:t>
            </a:r>
            <a:endParaRPr lang="en-US" altLang="zh-CN" dirty="0"/>
          </a:p>
          <a:p>
            <a:r>
              <a:rPr lang="zh-CN" altLang="en-US" dirty="0"/>
              <a:t>战斗结束</a:t>
            </a:r>
          </a:p>
        </p:txBody>
      </p:sp>
    </p:spTree>
    <p:extLst>
      <p:ext uri="{BB962C8B-B14F-4D97-AF65-F5344CB8AC3E}">
        <p14:creationId xmlns:p14="http://schemas.microsoft.com/office/powerpoint/2010/main" val="151579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 </a:t>
            </a:r>
            <a:r>
              <a:rPr lang="zh-CN" altLang="en-US" dirty="0"/>
              <a:t>镇守府</a:t>
            </a:r>
            <a:r>
              <a:rPr lang="en-US" altLang="zh-CN" dirty="0"/>
              <a:t>(</a:t>
            </a:r>
            <a:r>
              <a:rPr lang="zh-CN" altLang="en-US" dirty="0"/>
              <a:t>主城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9DD747F-006F-4EEA-B87C-5813E0E018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6063" y="2026305"/>
            <a:ext cx="8443692" cy="42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9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 </a:t>
            </a:r>
            <a:r>
              <a:rPr lang="zh-CN" altLang="en-US" dirty="0"/>
              <a:t>船坞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一</a:t>
            </a:r>
            <a:r>
              <a:rPr lang="en-US" altLang="zh-CN" dirty="0"/>
              <a:t>.</a:t>
            </a:r>
            <a:r>
              <a:rPr lang="zh-CN" altLang="en-US" dirty="0"/>
              <a:t>开发武器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二</a:t>
            </a:r>
            <a:r>
              <a:rPr lang="en-US" altLang="zh-CN" dirty="0"/>
              <a:t>.</a:t>
            </a:r>
            <a:r>
              <a:rPr lang="zh-CN" altLang="en-US" dirty="0"/>
              <a:t>升级武器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开发武器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开发预计时长</a:t>
            </a:r>
            <a:r>
              <a:rPr lang="en-US" altLang="zh-CN" dirty="0"/>
              <a:t>(</a:t>
            </a:r>
            <a:r>
              <a:rPr lang="zh-CN" altLang="en-US" dirty="0"/>
              <a:t>假时间</a:t>
            </a:r>
            <a:r>
              <a:rPr lang="en-US" altLang="zh-CN" dirty="0"/>
              <a:t>)</a:t>
            </a:r>
            <a:r>
              <a:rPr lang="zh-CN" altLang="en-US" dirty="0"/>
              <a:t>使用资源随机减少时间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693400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仓库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检视获得的武器装备</a:t>
            </a:r>
            <a:r>
              <a:rPr lang="en-US" altLang="zh-CN" dirty="0"/>
              <a:t>, </a:t>
            </a:r>
            <a:r>
              <a:rPr lang="zh-CN" altLang="en-US" dirty="0"/>
              <a:t>一次性道具</a:t>
            </a: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3114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研究所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升级舰长技能</a:t>
            </a:r>
            <a:endParaRPr lang="en-US" altLang="zh-CN" dirty="0"/>
          </a:p>
          <a:p>
            <a:r>
              <a:rPr lang="zh-CN" altLang="en-US" dirty="0"/>
              <a:t>解锁新装备</a:t>
            </a:r>
            <a:endParaRPr lang="en-US" altLang="zh-CN" dirty="0"/>
          </a:p>
          <a:p>
            <a:r>
              <a:rPr lang="zh-CN" altLang="en-US" dirty="0"/>
              <a:t>解锁新船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6D287C-CAAC-4C28-B334-1F651905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71" y="1825625"/>
            <a:ext cx="8419648" cy="420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58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宿舍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检视己方人物</a:t>
            </a:r>
            <a:r>
              <a:rPr lang="en-US" altLang="zh-CN" dirty="0"/>
              <a:t>, </a:t>
            </a:r>
            <a:r>
              <a:rPr lang="zh-CN" altLang="en-US" dirty="0"/>
              <a:t>切换出战人物</a:t>
            </a:r>
            <a:r>
              <a:rPr lang="en-US" altLang="zh-CN" dirty="0"/>
              <a:t>, </a:t>
            </a:r>
            <a:r>
              <a:rPr lang="zh-CN" altLang="en-US" dirty="0"/>
              <a:t>跳转人物属性面板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DF8C15F-2DD6-453A-B80C-FA0514D4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22" y="2360949"/>
            <a:ext cx="8771553" cy="43020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00BB23-A4D5-4F82-9F2C-521FF773A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35" y="3009853"/>
            <a:ext cx="1590675" cy="4476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8DFB32-E01A-4FE2-9D08-35106F169ACF}"/>
              </a:ext>
            </a:extLst>
          </p:cNvPr>
          <p:cNvSpPr txBox="1"/>
          <p:nvPr/>
        </p:nvSpPr>
        <p:spPr>
          <a:xfrm>
            <a:off x="8052047" y="31515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5DC058-19B5-48C3-8AEA-3A605B9E7AF7}"/>
              </a:ext>
            </a:extLst>
          </p:cNvPr>
          <p:cNvSpPr txBox="1"/>
          <p:nvPr/>
        </p:nvSpPr>
        <p:spPr>
          <a:xfrm>
            <a:off x="4563122" y="261983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点击头像进入角色界面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F836CB6-02C0-4DA4-8ABF-FCC7E1FC3F89}"/>
              </a:ext>
            </a:extLst>
          </p:cNvPr>
          <p:cNvSpPr txBox="1"/>
          <p:nvPr/>
        </p:nvSpPr>
        <p:spPr>
          <a:xfrm>
            <a:off x="7507106" y="300985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剩下一个出战按钮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307CB7-EA48-4BD1-995C-03A1ADAB7B7F}"/>
              </a:ext>
            </a:extLst>
          </p:cNvPr>
          <p:cNvSpPr txBox="1"/>
          <p:nvPr/>
        </p:nvSpPr>
        <p:spPr>
          <a:xfrm>
            <a:off x="6544556" y="3290072"/>
            <a:ext cx="855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名字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等级信息</a:t>
            </a:r>
          </a:p>
        </p:txBody>
      </p:sp>
    </p:spTree>
    <p:extLst>
      <p:ext uri="{BB962C8B-B14F-4D97-AF65-F5344CB8AC3E}">
        <p14:creationId xmlns:p14="http://schemas.microsoft.com/office/powerpoint/2010/main" val="3547208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开始界面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327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指挥所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检视已完成任务</a:t>
            </a:r>
            <a:r>
              <a:rPr lang="en-US" altLang="zh-CN" dirty="0"/>
              <a:t>, </a:t>
            </a:r>
            <a:r>
              <a:rPr lang="zh-CN" altLang="en-US" dirty="0"/>
              <a:t>正在进行任务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B8FC3D-D3B1-4728-A3F2-7506D836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63095"/>
            <a:ext cx="7407392" cy="40488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75293B2-0D38-49D6-9100-21A880215631}"/>
              </a:ext>
            </a:extLst>
          </p:cNvPr>
          <p:cNvSpPr txBox="1"/>
          <p:nvPr/>
        </p:nvSpPr>
        <p:spPr>
          <a:xfrm>
            <a:off x="2077375" y="2521258"/>
            <a:ext cx="2185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点击任务则看板娘弹出对话泡</a:t>
            </a:r>
          </a:p>
        </p:txBody>
      </p:sp>
    </p:spTree>
    <p:extLst>
      <p:ext uri="{BB962C8B-B14F-4D97-AF65-F5344CB8AC3E}">
        <p14:creationId xmlns:p14="http://schemas.microsoft.com/office/powerpoint/2010/main" val="2273622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 </a:t>
            </a:r>
            <a:r>
              <a:rPr lang="zh-CN" altLang="en-US" dirty="0"/>
              <a:t>人物界面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检视人物属性</a:t>
            </a:r>
            <a:r>
              <a:rPr lang="en-US" altLang="zh-CN" dirty="0"/>
              <a:t>, </a:t>
            </a:r>
            <a:r>
              <a:rPr lang="zh-CN" altLang="en-US" dirty="0"/>
              <a:t>切换装备</a:t>
            </a:r>
            <a:r>
              <a:rPr lang="en-US" altLang="zh-CN" dirty="0"/>
              <a:t>, </a:t>
            </a:r>
            <a:r>
              <a:rPr lang="zh-CN" altLang="en-US" dirty="0"/>
              <a:t>升级人物技能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39309-B9CF-46ED-B54C-D7B1C30F7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79636"/>
            <a:ext cx="7919138" cy="401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634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世界地图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CF5F137-1EEF-4CAF-A885-B15A9F5CC5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57" y="1544076"/>
            <a:ext cx="8232847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46BA33-6F02-44CB-8BC5-C113BA3685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95" y="5141275"/>
            <a:ext cx="1748208" cy="492011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D9DC627-4405-4BBF-9130-82667B9A02BF}"/>
              </a:ext>
            </a:extLst>
          </p:cNvPr>
          <p:cNvSpPr/>
          <p:nvPr/>
        </p:nvSpPr>
        <p:spPr>
          <a:xfrm rot="10316618">
            <a:off x="2807137" y="5159416"/>
            <a:ext cx="280498" cy="3070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80A7E-D658-4957-9726-8636CBDAC362}"/>
              </a:ext>
            </a:extLst>
          </p:cNvPr>
          <p:cNvSpPr txBox="1"/>
          <p:nvPr/>
        </p:nvSpPr>
        <p:spPr>
          <a:xfrm>
            <a:off x="1034557" y="5625851"/>
            <a:ext cx="23081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人物等级和经验条</a:t>
            </a:r>
            <a:r>
              <a:rPr lang="en-US" altLang="zh-CN" sz="1200" dirty="0">
                <a:solidFill>
                  <a:srgbClr val="FF0000"/>
                </a:solidFill>
              </a:rPr>
              <a:t>.</a:t>
            </a:r>
            <a:r>
              <a:rPr lang="zh-CN" altLang="en-US" sz="1200" dirty="0">
                <a:solidFill>
                  <a:srgbClr val="FF0000"/>
                </a:solidFill>
              </a:rPr>
              <a:t>油料条</a:t>
            </a:r>
          </a:p>
        </p:txBody>
      </p:sp>
    </p:spTree>
    <p:extLst>
      <p:ext uri="{BB962C8B-B14F-4D97-AF65-F5344CB8AC3E}">
        <p14:creationId xmlns:p14="http://schemas.microsoft.com/office/powerpoint/2010/main" val="2612251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</a:t>
            </a:r>
            <a:r>
              <a:rPr lang="zh-CN" altLang="en-US" dirty="0"/>
              <a:t>战斗前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只有世界地图明雷事件触发信息确认框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85330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 </a:t>
            </a:r>
            <a:r>
              <a:rPr lang="zh-CN" altLang="en-US" dirty="0"/>
              <a:t>战斗中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F5872AC-B70B-42CB-8A9D-7B34DCE228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59" y="1435007"/>
            <a:ext cx="9043886" cy="5045692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3EB0D-C11E-4DD4-B0A5-E5577B517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5" y="5431700"/>
            <a:ext cx="295275" cy="2381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6893C1-2513-4E1F-9F14-38452640CE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444" y="5193575"/>
            <a:ext cx="295275" cy="238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4BD74A-47AB-4E1D-8D19-C7A8E01BB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9789" y="5193575"/>
            <a:ext cx="431602" cy="476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5FB5F2-1DAC-4D88-8DDE-EFC0250F47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393" y="5195793"/>
            <a:ext cx="460887" cy="476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97B5F76-72B5-4A3A-B528-A005971CAA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16" y="5398362"/>
            <a:ext cx="352425" cy="3048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E676D3C-18AB-4CA1-9CFE-088B0F4166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216" y="5126900"/>
            <a:ext cx="352425" cy="3048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5F4C434-01DA-402B-9705-68D6D1A787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281" y="5193575"/>
            <a:ext cx="437011" cy="47930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6E8DBC7-04F5-433F-AFEF-BB1610023630}"/>
              </a:ext>
            </a:extLst>
          </p:cNvPr>
          <p:cNvSpPr txBox="1"/>
          <p:nvPr/>
        </p:nvSpPr>
        <p:spPr>
          <a:xfrm>
            <a:off x="4511364" y="5154701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3.0s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162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游戏界面</a:t>
            </a:r>
            <a:r>
              <a:rPr lang="en-US" altLang="zh-CN" dirty="0"/>
              <a:t>: </a:t>
            </a:r>
            <a:r>
              <a:rPr lang="zh-CN" altLang="en-US" dirty="0"/>
              <a:t>战斗结束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D0DE520-D397-4801-B591-92E7192B7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51" y="1825625"/>
            <a:ext cx="8687697" cy="4351338"/>
          </a:xfrm>
        </p:spPr>
      </p:pic>
    </p:spTree>
    <p:extLst>
      <p:ext uri="{BB962C8B-B14F-4D97-AF65-F5344CB8AC3E}">
        <p14:creationId xmlns:p14="http://schemas.microsoft.com/office/powerpoint/2010/main" val="3530979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游戏素材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彩蛋</a:t>
            </a:r>
            <a:endParaRPr lang="en-US" altLang="zh-CN" dirty="0"/>
          </a:p>
          <a:p>
            <a:r>
              <a:rPr lang="zh-CN" altLang="en-US" dirty="0"/>
              <a:t>道具货币</a:t>
            </a:r>
            <a:endParaRPr lang="en-US" altLang="zh-CN" dirty="0"/>
          </a:p>
          <a:p>
            <a:r>
              <a:rPr lang="zh-CN" altLang="en-US" dirty="0"/>
              <a:t>装备</a:t>
            </a:r>
            <a:endParaRPr lang="en-US" altLang="zh-CN" dirty="0"/>
          </a:p>
          <a:p>
            <a:r>
              <a:rPr lang="zh-CN" altLang="en-US" dirty="0"/>
              <a:t>舰长技能</a:t>
            </a:r>
            <a:endParaRPr lang="en-US" altLang="zh-CN" dirty="0"/>
          </a:p>
          <a:p>
            <a:r>
              <a:rPr lang="zh-CN" altLang="en-US" dirty="0"/>
              <a:t>通用技能</a:t>
            </a:r>
            <a:endParaRPr lang="en-US" altLang="zh-CN" dirty="0"/>
          </a:p>
          <a:p>
            <a:r>
              <a:rPr lang="zh-CN" altLang="en-US" dirty="0"/>
              <a:t>舰种技能</a:t>
            </a:r>
            <a:endParaRPr lang="en-US" altLang="zh-CN" dirty="0"/>
          </a:p>
          <a:p>
            <a:r>
              <a:rPr lang="zh-CN" altLang="en-US" dirty="0"/>
              <a:t>角色属性技能</a:t>
            </a:r>
            <a:endParaRPr lang="en-US" altLang="zh-CN" dirty="0"/>
          </a:p>
          <a:p>
            <a:r>
              <a:rPr lang="zh-CN" altLang="en-US" dirty="0"/>
              <a:t>敌人资料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429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彩蛋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8173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飞机大战</a:t>
            </a:r>
            <a:r>
              <a:rPr lang="en-US" altLang="zh-CN" dirty="0"/>
              <a:t>, </a:t>
            </a:r>
            <a:r>
              <a:rPr lang="zh-CN" altLang="en-US" dirty="0"/>
              <a:t>隐藏入口开飞机打飞机</a:t>
            </a:r>
            <a:endParaRPr lang="en-US" altLang="zh-CN" dirty="0"/>
          </a:p>
          <a:p>
            <a:r>
              <a:rPr lang="zh-CN" altLang="en-US" dirty="0"/>
              <a:t>通关后</a:t>
            </a:r>
            <a:r>
              <a:rPr lang="en-US" altLang="zh-CN" dirty="0"/>
              <a:t>, </a:t>
            </a:r>
            <a:r>
              <a:rPr lang="zh-CN" altLang="en-US" dirty="0"/>
              <a:t>世界地图某处开启隐形入口</a:t>
            </a:r>
            <a:r>
              <a:rPr lang="en-US" altLang="zh-CN" dirty="0"/>
              <a:t>.</a:t>
            </a:r>
            <a:r>
              <a:rPr lang="zh-CN" altLang="en-US" dirty="0"/>
              <a:t>进入可操作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北方栖姬打我方角色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37818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道具货币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货币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油料</a:t>
            </a:r>
            <a:r>
              <a:rPr lang="en-US" altLang="zh-CN" dirty="0"/>
              <a:t>, </a:t>
            </a:r>
            <a:r>
              <a:rPr lang="zh-CN" altLang="en-US" dirty="0"/>
              <a:t>弹药</a:t>
            </a:r>
            <a:r>
              <a:rPr lang="en-US" altLang="zh-CN" dirty="0"/>
              <a:t>, </a:t>
            </a:r>
            <a:r>
              <a:rPr lang="zh-CN" altLang="en-US" dirty="0"/>
              <a:t>钢材</a:t>
            </a:r>
            <a:r>
              <a:rPr lang="en-US" altLang="zh-CN" dirty="0"/>
              <a:t>, </a:t>
            </a:r>
            <a:r>
              <a:rPr lang="zh-CN" altLang="en-US" dirty="0"/>
              <a:t>航空铝</a:t>
            </a:r>
            <a:endParaRPr lang="en-US" altLang="zh-CN" dirty="0"/>
          </a:p>
          <a:p>
            <a:r>
              <a:rPr lang="zh-CN" altLang="en-US" dirty="0"/>
              <a:t>道具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甲種勲章</a:t>
            </a:r>
            <a:r>
              <a:rPr lang="en-US" altLang="zh-CN" dirty="0"/>
              <a:t>(</a:t>
            </a:r>
            <a:r>
              <a:rPr lang="zh-CN" altLang="en-US" dirty="0"/>
              <a:t>通关奖励</a:t>
            </a:r>
            <a:r>
              <a:rPr lang="en-US" altLang="zh-CN" dirty="0"/>
              <a:t>): </a:t>
            </a:r>
            <a:r>
              <a:rPr lang="zh-CN" altLang="en-US" dirty="0"/>
              <a:t>没卵用</a:t>
            </a:r>
            <a:endParaRPr lang="en-US" altLang="zh-CN" dirty="0"/>
          </a:p>
          <a:p>
            <a:r>
              <a:rPr lang="zh-TW" altLang="en-US" dirty="0"/>
              <a:t>書類一式＆指輪</a:t>
            </a:r>
            <a:r>
              <a:rPr lang="en-US" altLang="zh-CN" dirty="0"/>
              <a:t>(</a:t>
            </a:r>
            <a:r>
              <a:rPr lang="zh-CN" altLang="en-US" dirty="0"/>
              <a:t>通关奖励</a:t>
            </a:r>
            <a:r>
              <a:rPr lang="en-US" altLang="zh-CN" dirty="0"/>
              <a:t>): </a:t>
            </a:r>
            <a:r>
              <a:rPr lang="zh-CN" altLang="en-US" dirty="0"/>
              <a:t>结婚</a:t>
            </a:r>
            <a:r>
              <a:rPr lang="en-US" altLang="zh-CN" dirty="0"/>
              <a:t>(</a:t>
            </a:r>
            <a:r>
              <a:rPr lang="zh-CN" altLang="en-US" dirty="0"/>
              <a:t>只是激活特效语音</a:t>
            </a:r>
            <a:r>
              <a:rPr lang="en-US" altLang="zh-CN" dirty="0"/>
              <a:t>,</a:t>
            </a:r>
            <a:r>
              <a:rPr lang="zh-CN" altLang="en-US" dirty="0"/>
              <a:t>没卵用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改装设计图</a:t>
            </a:r>
            <a:r>
              <a:rPr lang="en-US" altLang="zh-CN" dirty="0"/>
              <a:t>(</a:t>
            </a:r>
            <a:r>
              <a:rPr lang="zh-CN" altLang="en-US" dirty="0"/>
              <a:t>掉落</a:t>
            </a:r>
            <a:r>
              <a:rPr lang="en-US" altLang="zh-CN" dirty="0"/>
              <a:t>): </a:t>
            </a:r>
            <a:r>
              <a:rPr lang="zh-CN" altLang="en-US" dirty="0"/>
              <a:t>北上改二</a:t>
            </a:r>
            <a:r>
              <a:rPr lang="en-US" altLang="zh-CN" dirty="0"/>
              <a:t>, </a:t>
            </a:r>
            <a:r>
              <a:rPr lang="zh-CN" altLang="en-US" dirty="0"/>
              <a:t>夕立改二</a:t>
            </a:r>
            <a:endParaRPr lang="en-US" altLang="zh-CN" dirty="0"/>
          </a:p>
          <a:p>
            <a:r>
              <a:rPr lang="zh-CN" altLang="en-US" dirty="0"/>
              <a:t>装备设计图</a:t>
            </a:r>
            <a:r>
              <a:rPr lang="en-US" altLang="zh-CN" dirty="0"/>
              <a:t>(</a:t>
            </a:r>
            <a:r>
              <a:rPr lang="zh-CN" altLang="en-US" dirty="0"/>
              <a:t>掉落</a:t>
            </a:r>
            <a:r>
              <a:rPr lang="en-US" altLang="zh-CN" dirty="0"/>
              <a:t>): </a:t>
            </a:r>
            <a:r>
              <a:rPr lang="zh-CN" altLang="en-US" dirty="0"/>
              <a:t>开启高级装备技能树</a:t>
            </a:r>
            <a:endParaRPr lang="en-US" altLang="zh-CN" dirty="0"/>
          </a:p>
          <a:p>
            <a:r>
              <a:rPr lang="zh-CN" altLang="en-US" dirty="0"/>
              <a:t>四叶草</a:t>
            </a:r>
            <a:r>
              <a:rPr lang="en-US" altLang="zh-CN" dirty="0"/>
              <a:t>(</a:t>
            </a:r>
            <a:r>
              <a:rPr lang="zh-CN" altLang="en-US" dirty="0"/>
              <a:t>掉落</a:t>
            </a:r>
            <a:r>
              <a:rPr lang="en-US" altLang="zh-CN" dirty="0"/>
              <a:t>): </a:t>
            </a:r>
            <a:r>
              <a:rPr lang="zh-CN" altLang="en-US" dirty="0"/>
              <a:t>增加运</a:t>
            </a:r>
            <a:endParaRPr lang="en-US" altLang="zh-CN" dirty="0"/>
          </a:p>
          <a:p>
            <a:r>
              <a:rPr lang="zh-CN" altLang="en-US" dirty="0"/>
              <a:t>宝箱</a:t>
            </a:r>
            <a:r>
              <a:rPr lang="en-US" altLang="zh-CN" dirty="0"/>
              <a:t>(</a:t>
            </a:r>
            <a:r>
              <a:rPr lang="zh-CN" altLang="en-US" dirty="0"/>
              <a:t>掉落</a:t>
            </a:r>
            <a:r>
              <a:rPr lang="en-US" altLang="zh-CN" dirty="0"/>
              <a:t>,</a:t>
            </a:r>
            <a:r>
              <a:rPr lang="zh-CN" altLang="en-US" dirty="0"/>
              <a:t>世界地图拾取</a:t>
            </a:r>
            <a:r>
              <a:rPr lang="en-US" altLang="zh-CN" dirty="0"/>
              <a:t>): </a:t>
            </a:r>
            <a:r>
              <a:rPr lang="zh-CN" altLang="en-US" dirty="0"/>
              <a:t>随机除去甲等勋章外的以上资源道具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9E2037-C063-47C6-AA8D-84604A6262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66" y="111125"/>
            <a:ext cx="1714500" cy="171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28C34A-322F-44EC-99C8-9987CFE2B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966" y="111125"/>
            <a:ext cx="1714500" cy="1714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1D1AF10-3595-4B3A-A847-1C538717F8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66" y="111125"/>
            <a:ext cx="1714500" cy="1714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C1E04F5-5EE4-4352-ACF2-39E2505E8D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044" y="2952393"/>
            <a:ext cx="476250" cy="4762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79411C4-76EB-4F31-97E7-FC8A67C6F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826" y="2952393"/>
            <a:ext cx="476250" cy="4762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BAD9A4-A84F-4F66-957C-ABD55DD749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587" y="2952750"/>
            <a:ext cx="476250" cy="47625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5986E7-5A96-494E-8EC4-963165A6B6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16" y="2952750"/>
            <a:ext cx="476250" cy="47625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0B6E656-9359-48E5-80EB-64E0FC8044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617" y="2952393"/>
            <a:ext cx="4762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612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主武器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小口径主炮</a:t>
            </a:r>
            <a:endParaRPr lang="en-US" altLang="zh-CN" dirty="0"/>
          </a:p>
          <a:p>
            <a:r>
              <a:rPr lang="en-US" altLang="zh-CN" u="sng" dirty="0">
                <a:hlinkClick r:id="rId3" tooltip="12cm単装砲"/>
              </a:rPr>
              <a:t>12cm</a:t>
            </a:r>
            <a:r>
              <a:rPr lang="zh-CN" altLang="en-US" u="sng" dirty="0">
                <a:hlinkClick r:id="rId3" tooltip="12cm単装砲"/>
              </a:rPr>
              <a:t>単装砲</a:t>
            </a:r>
            <a:endParaRPr lang="en-US" altLang="zh-CN" u="sng" dirty="0"/>
          </a:p>
          <a:p>
            <a:r>
              <a:rPr lang="en-US" altLang="zh-CN" dirty="0">
                <a:hlinkClick r:id="rId4" tooltip="12.7cm単装砲"/>
              </a:rPr>
              <a:t>12.7cm</a:t>
            </a:r>
            <a:r>
              <a:rPr lang="zh-CN" altLang="en-US" dirty="0">
                <a:hlinkClick r:id="rId4" tooltip="12.7cm単装砲"/>
              </a:rPr>
              <a:t>単装砲</a:t>
            </a:r>
            <a:endParaRPr lang="en-US" altLang="zh-CN" dirty="0"/>
          </a:p>
          <a:p>
            <a:r>
              <a:rPr lang="en-US" altLang="zh-CN" dirty="0">
                <a:hlinkClick r:id="rId5" tooltip="12.7cm連装砲"/>
              </a:rPr>
              <a:t>12.7cm</a:t>
            </a:r>
            <a:r>
              <a:rPr lang="zh-CN" altLang="en-US" dirty="0">
                <a:hlinkClick r:id="rId5" tooltip="12.7cm連装砲"/>
              </a:rPr>
              <a:t>連装砲</a:t>
            </a:r>
            <a:endParaRPr lang="en-US" altLang="zh-CN" dirty="0"/>
          </a:p>
          <a:p>
            <a:r>
              <a:rPr lang="en-US" altLang="zh-TW" dirty="0">
                <a:hlinkClick r:id="rId6" tooltip="12.7cm連装砲B型改二"/>
              </a:rPr>
              <a:t>12.7cm</a:t>
            </a:r>
            <a:r>
              <a:rPr lang="zh-TW" altLang="en-US" dirty="0">
                <a:hlinkClick r:id="rId6" tooltip="12.7cm連装砲B型改二"/>
              </a:rPr>
              <a:t>連装砲</a:t>
            </a:r>
            <a:r>
              <a:rPr lang="en-US" altLang="zh-TW" dirty="0">
                <a:hlinkClick r:id="rId6" tooltip="12.7cm連装砲B型改二"/>
              </a:rPr>
              <a:t>B</a:t>
            </a:r>
            <a:r>
              <a:rPr lang="zh-TW" altLang="en-US" dirty="0">
                <a:hlinkClick r:id="rId6" tooltip="12.7cm連装砲B型改二"/>
              </a:rPr>
              <a:t>型改二</a:t>
            </a:r>
            <a:endParaRPr lang="en-US" altLang="zh-TW" dirty="0"/>
          </a:p>
          <a:p>
            <a:r>
              <a:rPr lang="en-US" altLang="zh-CN" dirty="0">
                <a:hlinkClick r:id="rId7" tooltip="120mm連装砲"/>
              </a:rPr>
              <a:t>120mm</a:t>
            </a:r>
            <a:r>
              <a:rPr lang="zh-CN" altLang="en-US" dirty="0">
                <a:hlinkClick r:id="rId7" tooltip="120mm連装砲"/>
              </a:rPr>
              <a:t>連装砲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CC6CCE-4024-45D6-96A8-246A28538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0" y="186612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4E2CB0-4736-4541-A949-EFC133BC16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0" y="2663112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2234514-F3D3-4D36-B629-22343B1BD0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80" y="186612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5E28CC6-F9BF-451A-BC51-0B12E4B556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80" y="186612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46F42CC-5F54-4431-8875-E525A3764E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80" y="2663112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6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进入游戏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进入游戏默认进入横须贺镇守府</a:t>
            </a:r>
            <a:r>
              <a:rPr lang="en-US" altLang="zh-CN" dirty="0"/>
              <a:t>.</a:t>
            </a:r>
            <a:r>
              <a:rPr lang="zh-CN" altLang="en-US" dirty="0"/>
              <a:t>首次进入游戏默认选择角色岛风并激活新手教程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50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主武器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中口径主炮</a:t>
            </a:r>
            <a:endParaRPr lang="en-US" altLang="zh-CN" dirty="0"/>
          </a:p>
          <a:p>
            <a:r>
              <a:rPr lang="en-US" altLang="zh-CN" dirty="0">
                <a:hlinkClick r:id="rId3" tooltip="14cm単装砲"/>
              </a:rPr>
              <a:t>14cm</a:t>
            </a:r>
            <a:r>
              <a:rPr lang="zh-CN" altLang="en-US" dirty="0">
                <a:hlinkClick r:id="rId3" tooltip="14cm単装砲"/>
              </a:rPr>
              <a:t>単装砲</a:t>
            </a:r>
            <a:endParaRPr lang="en-US" altLang="zh-CN" dirty="0"/>
          </a:p>
          <a:p>
            <a:r>
              <a:rPr lang="en-US" altLang="zh-CN" dirty="0">
                <a:hlinkClick r:id="rId4" tooltip="15.2cm連装砲"/>
              </a:rPr>
              <a:t>15.2cm</a:t>
            </a:r>
            <a:r>
              <a:rPr lang="zh-CN" altLang="en-US" dirty="0">
                <a:hlinkClick r:id="rId4" tooltip="15.2cm連装砲"/>
              </a:rPr>
              <a:t>連装砲</a:t>
            </a:r>
            <a:endParaRPr lang="en-US" altLang="zh-CN" dirty="0"/>
          </a:p>
          <a:p>
            <a:r>
              <a:rPr lang="en-US" altLang="zh-CN" dirty="0">
                <a:hlinkClick r:id="rId5" tooltip="15.5cm三連装砲"/>
              </a:rPr>
              <a:t>15.5cm</a:t>
            </a:r>
            <a:r>
              <a:rPr lang="zh-CN" altLang="en-US" dirty="0">
                <a:hlinkClick r:id="rId5" tooltip="15.5cm三連装砲"/>
              </a:rPr>
              <a:t>三連装砲</a:t>
            </a:r>
            <a:r>
              <a:rPr lang="en-US" altLang="zh-CN" dirty="0"/>
              <a:t>(</a:t>
            </a:r>
            <a:r>
              <a:rPr lang="zh-CN" altLang="en-US" dirty="0"/>
              <a:t>重巡专属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hlinkClick r:id="rId6" tooltip="20.3cm連装砲"/>
              </a:rPr>
              <a:t>20.3cm</a:t>
            </a:r>
            <a:r>
              <a:rPr lang="zh-CN" altLang="en-US" dirty="0">
                <a:hlinkClick r:id="rId6" tooltip="20.3cm連装砲"/>
              </a:rPr>
              <a:t>連装砲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hlinkClick r:id="rId7" tooltip="SKC34 20.3cm連装砲"/>
              </a:rPr>
              <a:t>SKC34 20.3cm</a:t>
            </a:r>
            <a:r>
              <a:rPr lang="zh-CN" altLang="en-US" dirty="0">
                <a:hlinkClick r:id="rId7" tooltip="SKC34 20.3cm連装砲"/>
              </a:rPr>
              <a:t>連装砲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FB52EC-7D95-4932-AE8C-C99E0F4853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1" y="72701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227939-715C-42D6-A9F4-792D926CE3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481" y="2549201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9F5A97-D1BD-478B-80D4-7D28013FEF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81" y="2549201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6782947-8F26-4D1E-82CE-BD78A6605C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81" y="72701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3D1265F-E53E-4F8C-80F7-3B12AD054A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981" y="72701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6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主武器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大口径主炮</a:t>
            </a:r>
            <a:endParaRPr lang="en-US" altLang="zh-CN" dirty="0"/>
          </a:p>
          <a:p>
            <a:r>
              <a:rPr lang="en-US" altLang="zh-CN" u="sng" dirty="0">
                <a:hlinkClick r:id="rId3" tooltip="35.6cm連装砲"/>
              </a:rPr>
              <a:t>35.6cm</a:t>
            </a:r>
            <a:r>
              <a:rPr lang="zh-CN" altLang="en-US" u="sng" dirty="0">
                <a:hlinkClick r:id="rId3" tooltip="35.6cm連装砲"/>
              </a:rPr>
              <a:t>連装砲</a:t>
            </a:r>
            <a:endParaRPr lang="en-US" altLang="zh-CN" u="sng" dirty="0"/>
          </a:p>
          <a:p>
            <a:r>
              <a:rPr lang="zh-TW" altLang="en-US" dirty="0">
                <a:hlinkClick r:id="rId4" tooltip="試製35.6cm三連装砲"/>
              </a:rPr>
              <a:t>試製</a:t>
            </a:r>
            <a:r>
              <a:rPr lang="en-US" altLang="zh-TW" dirty="0">
                <a:hlinkClick r:id="rId4" tooltip="試製35.6cm三連装砲"/>
              </a:rPr>
              <a:t>35.6cm</a:t>
            </a:r>
            <a:r>
              <a:rPr lang="zh-TW" altLang="en-US" dirty="0">
                <a:hlinkClick r:id="rId4" tooltip="試製35.6cm三連装砲"/>
              </a:rPr>
              <a:t>三連装砲</a:t>
            </a:r>
            <a:endParaRPr lang="en-US" altLang="zh-CN" dirty="0"/>
          </a:p>
          <a:p>
            <a:r>
              <a:rPr lang="zh-TW" altLang="en-US" dirty="0">
                <a:hlinkClick r:id="rId5" tooltip="試製41cm三連装砲"/>
              </a:rPr>
              <a:t>試製</a:t>
            </a:r>
            <a:r>
              <a:rPr lang="en-US" altLang="zh-TW" dirty="0">
                <a:hlinkClick r:id="rId5" tooltip="試製41cm三連装砲"/>
              </a:rPr>
              <a:t>41cm</a:t>
            </a:r>
            <a:r>
              <a:rPr lang="zh-TW" altLang="en-US" dirty="0">
                <a:hlinkClick r:id="rId5" tooltip="試製41cm三連装砲"/>
              </a:rPr>
              <a:t>三連装砲</a:t>
            </a:r>
            <a:endParaRPr lang="en-US" altLang="zh-CN" dirty="0"/>
          </a:p>
          <a:p>
            <a:r>
              <a:rPr lang="en-US" altLang="zh-CN" u="sng" dirty="0">
                <a:hlinkClick r:id="rId6" tooltip="46cm三連装砲"/>
              </a:rPr>
              <a:t>46cm</a:t>
            </a:r>
            <a:r>
              <a:rPr lang="zh-CN" altLang="en-US" u="sng" dirty="0">
                <a:hlinkClick r:id="rId6" tooltip="46cm三連装砲"/>
              </a:rPr>
              <a:t>三連装砲</a:t>
            </a:r>
            <a:r>
              <a:rPr lang="zh-CN" altLang="en-US" u="sng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r>
              <a:rPr lang="zh-CN" altLang="en-US" dirty="0">
                <a:hlinkClick r:id="rId7" tooltip="試製51cm連装砲"/>
              </a:rPr>
              <a:t>試製</a:t>
            </a:r>
            <a:r>
              <a:rPr lang="en-US" altLang="zh-CN" dirty="0">
                <a:hlinkClick r:id="rId7" tooltip="試製51cm連装砲"/>
              </a:rPr>
              <a:t>51cm</a:t>
            </a:r>
            <a:r>
              <a:rPr lang="zh-CN" altLang="en-US" dirty="0">
                <a:hlinkClick r:id="rId7" tooltip="試製51cm連装砲"/>
              </a:rPr>
              <a:t>連装砲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4C0F08-DA47-48FA-BD50-499E4EA687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9" y="365125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9AA443A-3D96-466F-BBA0-A03D36FD43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99" y="2841625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AD7F06-9918-4513-A3F0-18F0575D28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699" y="365125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428FD92-2086-41F3-A723-E15EFC0E48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699" y="365125"/>
            <a:ext cx="2476500" cy="2476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97464F4-D2E5-4A28-9B79-41E930AE78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9" y="284162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980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副武器</a:t>
            </a:r>
            <a:endParaRPr lang="en-US" altLang="zh-CN" dirty="0"/>
          </a:p>
          <a:p>
            <a:r>
              <a:rPr lang="zh-CN" altLang="en-US" dirty="0"/>
              <a:t>鱼雷</a:t>
            </a:r>
            <a:r>
              <a:rPr lang="en-US" altLang="zh-CN" dirty="0"/>
              <a:t>:</a:t>
            </a:r>
          </a:p>
          <a:p>
            <a:r>
              <a:rPr lang="en-US" altLang="zh-CN" u="sng" dirty="0">
                <a:hlinkClick r:id="rId3" tooltip="61cm三連装魚雷"/>
              </a:rPr>
              <a:t>61cm</a:t>
            </a:r>
            <a:r>
              <a:rPr lang="zh-CN" altLang="en-US" u="sng" dirty="0">
                <a:hlinkClick r:id="rId3" tooltip="61cm三連装魚雷"/>
              </a:rPr>
              <a:t>三連装魚雷</a:t>
            </a:r>
            <a:endParaRPr lang="en-US" altLang="zh-CN" u="sng" dirty="0"/>
          </a:p>
          <a:p>
            <a:r>
              <a:rPr lang="en-US" altLang="zh-CN" u="sng" dirty="0">
                <a:hlinkClick r:id="rId4" tooltip="61cm四連装魚雷"/>
              </a:rPr>
              <a:t>61cm</a:t>
            </a:r>
            <a:r>
              <a:rPr lang="zh-CN" altLang="en-US" u="sng" dirty="0">
                <a:hlinkClick r:id="rId4" tooltip="61cm四連装魚雷"/>
              </a:rPr>
              <a:t>四連装魚雷</a:t>
            </a:r>
            <a:endParaRPr lang="en-US" altLang="zh-CN" u="sng" dirty="0"/>
          </a:p>
          <a:p>
            <a:r>
              <a:rPr lang="en-US" altLang="zh-TW" dirty="0">
                <a:hlinkClick r:id="rId5" tooltip="61cm四連装(酸素)魚雷"/>
              </a:rPr>
              <a:t>61cm</a:t>
            </a:r>
            <a:r>
              <a:rPr lang="zh-TW" altLang="en-US" dirty="0">
                <a:hlinkClick r:id="rId5" tooltip="61cm四連装(酸素)魚雷"/>
              </a:rPr>
              <a:t>四連装</a:t>
            </a:r>
            <a:r>
              <a:rPr lang="en-US" altLang="zh-TW" dirty="0">
                <a:hlinkClick r:id="rId5" tooltip="61cm四連装(酸素)魚雷"/>
              </a:rPr>
              <a:t>(</a:t>
            </a:r>
            <a:r>
              <a:rPr lang="zh-TW" altLang="en-US" dirty="0">
                <a:hlinkClick r:id="rId5" tooltip="61cm四連装(酸素)魚雷"/>
              </a:rPr>
              <a:t>酸素</a:t>
            </a:r>
            <a:r>
              <a:rPr lang="en-US" altLang="zh-TW" dirty="0">
                <a:hlinkClick r:id="rId5" tooltip="61cm四連装(酸素)魚雷"/>
              </a:rPr>
              <a:t>)</a:t>
            </a:r>
            <a:r>
              <a:rPr lang="zh-TW" altLang="en-US" dirty="0">
                <a:hlinkClick r:id="rId5" tooltip="61cm四連装(酸素)魚雷"/>
              </a:rPr>
              <a:t>魚雷</a:t>
            </a:r>
            <a:endParaRPr lang="en-US" altLang="zh-TW" dirty="0"/>
          </a:p>
          <a:p>
            <a:r>
              <a:rPr lang="en-US" altLang="zh-TW" u="sng" dirty="0">
                <a:hlinkClick r:id="rId6" tooltip="61cm五連装(酸素)魚雷"/>
              </a:rPr>
              <a:t>61cm</a:t>
            </a:r>
            <a:r>
              <a:rPr lang="zh-TW" altLang="en-US" u="sng" dirty="0">
                <a:hlinkClick r:id="rId6" tooltip="61cm五連装(酸素)魚雷"/>
              </a:rPr>
              <a:t>五連装</a:t>
            </a:r>
            <a:r>
              <a:rPr lang="en-US" altLang="zh-TW" u="sng" dirty="0">
                <a:hlinkClick r:id="rId6" tooltip="61cm五連装(酸素)魚雷"/>
              </a:rPr>
              <a:t>(</a:t>
            </a:r>
            <a:r>
              <a:rPr lang="zh-TW" altLang="en-US" u="sng" dirty="0">
                <a:hlinkClick r:id="rId6" tooltip="61cm五連装(酸素)魚雷"/>
              </a:rPr>
              <a:t>酸素</a:t>
            </a:r>
            <a:r>
              <a:rPr lang="en-US" altLang="zh-TW" u="sng" dirty="0">
                <a:hlinkClick r:id="rId6" tooltip="61cm五連装(酸素)魚雷"/>
              </a:rPr>
              <a:t>)</a:t>
            </a:r>
            <a:r>
              <a:rPr lang="zh-TW" altLang="en-US" u="sng" dirty="0">
                <a:hlinkClick r:id="rId6" tooltip="61cm五連装(酸素)魚雷"/>
              </a:rPr>
              <a:t>魚雷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  <a:endParaRPr lang="en-US" altLang="zh-TW" u="sng" dirty="0"/>
          </a:p>
          <a:p>
            <a:r>
              <a:rPr lang="zh-TW" altLang="en-US" u="sng" dirty="0">
                <a:hlinkClick r:id="rId7" tooltip="試製61cm六連装(酸素)魚雷"/>
              </a:rPr>
              <a:t>試製</a:t>
            </a:r>
            <a:r>
              <a:rPr lang="en-US" altLang="zh-TW" u="sng" dirty="0">
                <a:hlinkClick r:id="rId7" tooltip="試製61cm六連装(酸素)魚雷"/>
              </a:rPr>
              <a:t>61cm</a:t>
            </a:r>
            <a:r>
              <a:rPr lang="zh-TW" altLang="en-US" u="sng" dirty="0">
                <a:hlinkClick r:id="rId7" tooltip="試製61cm六連装(酸素)魚雷"/>
              </a:rPr>
              <a:t>六連装</a:t>
            </a:r>
            <a:r>
              <a:rPr lang="en-US" altLang="zh-TW" u="sng" dirty="0">
                <a:hlinkClick r:id="rId7" tooltip="試製61cm六連装(酸素)魚雷"/>
              </a:rPr>
              <a:t>(</a:t>
            </a:r>
            <a:r>
              <a:rPr lang="zh-TW" altLang="en-US" u="sng" dirty="0">
                <a:hlinkClick r:id="rId7" tooltip="試製61cm六連装(酸素)魚雷"/>
              </a:rPr>
              <a:t>酸素</a:t>
            </a:r>
            <a:r>
              <a:rPr lang="en-US" altLang="zh-TW" u="sng" dirty="0">
                <a:hlinkClick r:id="rId7" tooltip="試製61cm六連装(酸素)魚雷"/>
              </a:rPr>
              <a:t>)</a:t>
            </a:r>
            <a:r>
              <a:rPr lang="zh-TW" altLang="en-US" u="sng" dirty="0">
                <a:hlinkClick r:id="rId7" tooltip="試製61cm六連装(酸素)魚雷"/>
              </a:rPr>
              <a:t>魚雷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9CFB26-0E24-4AD6-B0B5-5A53F84FE6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49" y="365125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3A087F3-567C-4AFE-968D-1F4907A54A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149" y="365125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EF04E7-62AD-4C46-B382-CC3D6E9661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649" y="2841625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E3FE20-DB6D-42BC-A628-53E55BA423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225" y="2841625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C202E7-841E-4C32-B82D-840F7F96FA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149" y="36512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7924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副武器</a:t>
            </a:r>
            <a:endParaRPr lang="en-US" altLang="zh-CN" dirty="0"/>
          </a:p>
          <a:p>
            <a:r>
              <a:rPr lang="zh-CN" altLang="en-US" dirty="0"/>
              <a:t>副炮</a:t>
            </a:r>
            <a:r>
              <a:rPr lang="en-US" altLang="zh-CN" dirty="0"/>
              <a:t>:</a:t>
            </a:r>
          </a:p>
          <a:p>
            <a:r>
              <a:rPr lang="en-US" altLang="zh-CN" u="sng" dirty="0">
                <a:hlinkClick r:id="rId3" tooltip="15.2cm単装砲"/>
              </a:rPr>
              <a:t>15.2cm</a:t>
            </a:r>
            <a:r>
              <a:rPr lang="zh-CN" altLang="en-US" u="sng" dirty="0">
                <a:hlinkClick r:id="rId3" tooltip="15.2cm単装砲"/>
              </a:rPr>
              <a:t>単装砲</a:t>
            </a:r>
            <a:endParaRPr lang="en-US" altLang="zh-CN" u="sng" dirty="0"/>
          </a:p>
          <a:p>
            <a:r>
              <a:rPr lang="en-US" altLang="zh-CN" u="sng" dirty="0">
                <a:hlinkClick r:id="rId4" tooltip="15cm連装副砲"/>
              </a:rPr>
              <a:t>15cm</a:t>
            </a:r>
            <a:r>
              <a:rPr lang="zh-CN" altLang="en-US" u="sng" dirty="0">
                <a:hlinkClick r:id="rId4" tooltip="15cm連装副砲"/>
              </a:rPr>
              <a:t>連装副砲</a:t>
            </a:r>
            <a:endParaRPr lang="en-US" altLang="zh-CN" u="sng" dirty="0"/>
          </a:p>
          <a:p>
            <a:r>
              <a:rPr lang="en-US" altLang="zh-CN" dirty="0">
                <a:hlinkClick r:id="rId5" tooltip="15.5cm三連装副砲"/>
              </a:rPr>
              <a:t>15.5cm</a:t>
            </a:r>
            <a:r>
              <a:rPr lang="zh-CN" altLang="en-US" dirty="0">
                <a:hlinkClick r:id="rId5" tooltip="15.5cm三連装副砲"/>
              </a:rPr>
              <a:t>三連装副砲</a:t>
            </a:r>
            <a:endParaRPr lang="en-US" altLang="zh-CN" dirty="0"/>
          </a:p>
          <a:p>
            <a:r>
              <a:rPr lang="en-US" altLang="zh-CN" dirty="0">
                <a:hlinkClick r:id="rId6" tooltip="OTO 152mm三連装速射砲"/>
              </a:rPr>
              <a:t>OTO 152mm</a:t>
            </a:r>
            <a:r>
              <a:rPr lang="zh-CN" altLang="en-US" dirty="0">
                <a:hlinkClick r:id="rId6" tooltip="OTO 152mm三連装速射砲"/>
              </a:rPr>
              <a:t>三連装速射砲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  <a:endParaRPr lang="en-US" altLang="zh-TW" u="sng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DE532D-19EE-402E-94ED-A36EA971C5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31" y="2937200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B7F191-D5FF-40B4-806B-B658D0C226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631" y="460700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C6CDFA0-C1E7-4DC0-8CA1-CC9487BAA8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16" y="2937200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4C3C86B-B778-49B2-8349-9A5C303FF5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216" y="452438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525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/>
              <a:t>飞机</a:t>
            </a:r>
            <a:endParaRPr lang="en-US" altLang="zh-CN" dirty="0"/>
          </a:p>
          <a:p>
            <a:r>
              <a:rPr lang="zh-CN" altLang="en-US" dirty="0"/>
              <a:t>歼击机</a:t>
            </a:r>
            <a:r>
              <a:rPr lang="en-US" altLang="zh-CN" dirty="0"/>
              <a:t>:</a:t>
            </a:r>
          </a:p>
          <a:p>
            <a:r>
              <a:rPr lang="zh-CN" altLang="en-US" dirty="0">
                <a:hlinkClick r:id="rId3" tooltip="九六式艦戦"/>
              </a:rPr>
              <a:t>九六式艦戦</a:t>
            </a:r>
            <a:endParaRPr lang="en-US" altLang="zh-CN" dirty="0"/>
          </a:p>
          <a:p>
            <a:r>
              <a:rPr lang="zh-CN" altLang="en-US" u="sng" dirty="0">
                <a:hlinkClick r:id="rId4" tooltip="零式艦戦52型"/>
              </a:rPr>
              <a:t>零式艦戦</a:t>
            </a:r>
            <a:r>
              <a:rPr lang="en-US" altLang="zh-CN" u="sng" dirty="0">
                <a:hlinkClick r:id="rId4" tooltip="零式艦戦52型"/>
              </a:rPr>
              <a:t>52</a:t>
            </a:r>
            <a:r>
              <a:rPr lang="zh-CN" altLang="en-US" u="sng" dirty="0">
                <a:hlinkClick r:id="rId4" tooltip="零式艦戦52型"/>
              </a:rPr>
              <a:t>型</a:t>
            </a:r>
            <a:endParaRPr lang="en-US" altLang="zh-CN" u="sng" dirty="0"/>
          </a:p>
          <a:p>
            <a:r>
              <a:rPr lang="zh-CN" altLang="en-US" dirty="0">
                <a:hlinkClick r:id="rId5" tooltip="烈風"/>
              </a:rPr>
              <a:t>烈風</a:t>
            </a:r>
            <a:endParaRPr lang="en-US" altLang="zh-CN" dirty="0"/>
          </a:p>
          <a:p>
            <a:r>
              <a:rPr lang="zh-CN" altLang="en-US" dirty="0"/>
              <a:t>鱼雷机</a:t>
            </a:r>
            <a:r>
              <a:rPr lang="en-US" altLang="zh-CN" dirty="0"/>
              <a:t>:</a:t>
            </a:r>
          </a:p>
          <a:p>
            <a:r>
              <a:rPr lang="zh-CN" altLang="en-US" dirty="0">
                <a:hlinkClick r:id="rId6" tooltip="九七式艦攻"/>
              </a:rPr>
              <a:t>九七式艦攻</a:t>
            </a:r>
            <a:endParaRPr lang="en-US" altLang="zh-CN" dirty="0"/>
          </a:p>
          <a:p>
            <a:r>
              <a:rPr lang="zh-CN" altLang="en-US" dirty="0">
                <a:hlinkClick r:id="rId7" tooltip="天山"/>
              </a:rPr>
              <a:t>天山</a:t>
            </a:r>
            <a:endParaRPr lang="en-US" altLang="zh-CN" dirty="0"/>
          </a:p>
          <a:p>
            <a:r>
              <a:rPr lang="zh-CN" altLang="en-US" dirty="0">
                <a:hlinkClick r:id="rId8" tooltip="流星"/>
              </a:rPr>
              <a:t>流星</a:t>
            </a:r>
            <a:endParaRPr lang="en-US" altLang="zh-CN" dirty="0"/>
          </a:p>
          <a:p>
            <a:r>
              <a:rPr lang="zh-CN" altLang="en-US" dirty="0"/>
              <a:t>轰炸机</a:t>
            </a:r>
            <a:r>
              <a:rPr lang="en-US" altLang="zh-CN" dirty="0"/>
              <a:t>:</a:t>
            </a:r>
          </a:p>
          <a:p>
            <a:r>
              <a:rPr lang="zh-CN" altLang="en-US" dirty="0">
                <a:hlinkClick r:id="rId9" tooltip="九九式艦爆"/>
              </a:rPr>
              <a:t>九九式艦爆</a:t>
            </a:r>
            <a:endParaRPr lang="en-US" altLang="zh-CN" dirty="0"/>
          </a:p>
          <a:p>
            <a:r>
              <a:rPr lang="zh-CN" altLang="en-US" dirty="0">
                <a:hlinkClick r:id="rId10" tooltip="彗星"/>
              </a:rPr>
              <a:t>彗星</a:t>
            </a:r>
            <a:endParaRPr lang="en-US" altLang="zh-CN" dirty="0"/>
          </a:p>
          <a:p>
            <a:r>
              <a:rPr lang="zh-CN" altLang="en-US" u="sng" dirty="0">
                <a:hlinkClick r:id="rId11" tooltip="彗星一二型甲"/>
              </a:rPr>
              <a:t>彗星一二型甲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95ED26-4651-4FB3-960F-6FF9A23DB45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37" y="2331941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43EF502-8216-4569-9FE9-D24F267B7C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12" y="2331941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3A6996-3B0D-4A69-ADA9-ED2880067C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033" y="2331941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F9A8708-FB01-4E41-A7FB-03057C493A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743" y="0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74ACE34-C80E-49FE-A3D9-406C9AC5D5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030" y="0"/>
            <a:ext cx="2476500" cy="24765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014DF5E-25D7-45A2-9857-92A7AD0032D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536" y="0"/>
            <a:ext cx="2476500" cy="2476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34E253E-DE67-442F-B2E3-7524113F1FC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68" y="4359065"/>
            <a:ext cx="2476500" cy="2476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C702FEA-AB85-4239-9B02-C4AE38546F6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49" y="4359065"/>
            <a:ext cx="2476500" cy="2476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FAFAF97-997B-4162-A7E3-164FF835AC8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530" y="4359065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474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辅助装备</a:t>
            </a:r>
            <a:endParaRPr lang="en-US" altLang="zh-CN" dirty="0"/>
          </a:p>
          <a:p>
            <a:r>
              <a:rPr lang="zh-CN" altLang="en-US" dirty="0"/>
              <a:t>小护甲</a:t>
            </a:r>
            <a:endParaRPr lang="en-US" altLang="zh-CN" dirty="0"/>
          </a:p>
          <a:p>
            <a:r>
              <a:rPr lang="zh-CN" altLang="en-US" dirty="0"/>
              <a:t>中护甲</a:t>
            </a:r>
            <a:endParaRPr lang="en-US" altLang="zh-CN" dirty="0"/>
          </a:p>
          <a:p>
            <a:r>
              <a:rPr lang="zh-CN" altLang="en-US" dirty="0"/>
              <a:t>大护甲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回避锅炉</a:t>
            </a:r>
            <a:endParaRPr lang="en-US" altLang="zh-CN" dirty="0"/>
          </a:p>
          <a:p>
            <a:r>
              <a:rPr lang="zh-CN" altLang="en-US" dirty="0"/>
              <a:t>强化回避锅炉</a:t>
            </a:r>
            <a:endParaRPr lang="en-US" altLang="zh-CN" dirty="0"/>
          </a:p>
          <a:p>
            <a:r>
              <a:rPr lang="zh-CN" altLang="en-US" dirty="0"/>
              <a:t>探照灯</a:t>
            </a:r>
            <a:r>
              <a:rPr lang="en-US" altLang="zh-CN" dirty="0"/>
              <a:t>(</a:t>
            </a:r>
            <a:r>
              <a:rPr lang="zh-CN" altLang="en-US" dirty="0"/>
              <a:t>如果有夜战模式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大探照灯</a:t>
            </a:r>
            <a:r>
              <a:rPr lang="en-US" altLang="zh-CN" dirty="0"/>
              <a:t>(</a:t>
            </a:r>
            <a:r>
              <a:rPr lang="zh-CN" altLang="en-US" dirty="0"/>
              <a:t>如果有夜战模式</a:t>
            </a:r>
            <a:r>
              <a:rPr lang="en-US" altLang="zh-CN" dirty="0"/>
              <a:t>)</a:t>
            </a:r>
          </a:p>
          <a:p>
            <a:r>
              <a:rPr lang="en-US" altLang="zh-CN" u="sng" dirty="0">
                <a:hlinkClick r:id="rId3" tooltip="22号対水上電探"/>
              </a:rPr>
              <a:t>22</a:t>
            </a:r>
            <a:r>
              <a:rPr lang="zh-CN" altLang="en-US" u="sng" dirty="0">
                <a:hlinkClick r:id="rId3" tooltip="22号対水上電探"/>
              </a:rPr>
              <a:t>号対水上電探</a:t>
            </a:r>
            <a:endParaRPr lang="en-US" altLang="zh-CN" u="sng" dirty="0"/>
          </a:p>
          <a:p>
            <a:r>
              <a:rPr lang="en-US" altLang="zh-CN" dirty="0">
                <a:hlinkClick r:id="rId4" tooltip="33号対水上電探"/>
              </a:rPr>
              <a:t>33</a:t>
            </a:r>
            <a:r>
              <a:rPr lang="zh-CN" altLang="en-US" dirty="0">
                <a:hlinkClick r:id="rId4" tooltip="33号対水上電探"/>
              </a:rPr>
              <a:t>号対水上電探</a:t>
            </a:r>
            <a:endParaRPr lang="en-US" altLang="zh-CN" dirty="0"/>
          </a:p>
          <a:p>
            <a:r>
              <a:rPr lang="en-US" altLang="zh-CN" dirty="0">
                <a:hlinkClick r:id="rId5" tooltip="FuMO25 レーダー"/>
              </a:rPr>
              <a:t>FuMO25 </a:t>
            </a:r>
            <a:r>
              <a:rPr lang="ja-JP" altLang="en-US" dirty="0">
                <a:hlinkClick r:id="rId5" tooltip="FuMO25 レーダー"/>
              </a:rPr>
              <a:t>レーダー</a:t>
            </a:r>
            <a:r>
              <a:rPr lang="en-US" altLang="zh-CN" dirty="0"/>
              <a:t>((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  <a:r>
              <a:rPr lang="zh-CN" altLang="en-US" dirty="0"/>
              <a:t>电探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7E7342-C22E-45B9-8DFC-1796CD3D65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22" y="72701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C5943B-B3BD-46F1-A2A1-4FB37D035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922" y="72701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267BEA-6149-406D-A591-9015C51589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032" y="2237403"/>
            <a:ext cx="2476500" cy="2476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C6855A-A7DA-4934-9921-EEFD5E858B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202" y="2302718"/>
            <a:ext cx="2476500" cy="24765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D80E40-439B-44C4-AF82-D0B6FE297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422" y="4381500"/>
            <a:ext cx="2476500" cy="2476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EE6C9A-D1CF-41E8-9999-A03AA2B31F9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802" y="4399336"/>
            <a:ext cx="2476500" cy="2476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60E6FA7-FA0F-4724-AD61-A365C9229F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3182" y="4399336"/>
            <a:ext cx="2476500" cy="24765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565B5A6-E0D1-448F-B647-E0999CE6439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02" y="2237403"/>
            <a:ext cx="2476500" cy="24765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B0A4BA-E57F-40B5-92E0-BB28975C32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927" y="4390418"/>
            <a:ext cx="2476500" cy="24765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50595AB-8CC5-4D29-B14C-D068AE81C6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00" y="72701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398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辅助装备</a:t>
            </a:r>
            <a:endParaRPr lang="en-US" altLang="zh-CN" dirty="0"/>
          </a:p>
          <a:p>
            <a:r>
              <a:rPr lang="zh-CN" altLang="en-US" dirty="0"/>
              <a:t>防空炮</a:t>
            </a:r>
            <a:r>
              <a:rPr lang="en-US" altLang="zh-CN" dirty="0"/>
              <a:t>:</a:t>
            </a:r>
          </a:p>
          <a:p>
            <a:r>
              <a:rPr lang="en-US" altLang="zh-CN" dirty="0">
                <a:hlinkClick r:id="rId3" tooltip="25mm連装機銃"/>
              </a:rPr>
              <a:t>25mm</a:t>
            </a:r>
            <a:r>
              <a:rPr lang="zh-CN" altLang="en-US" dirty="0">
                <a:hlinkClick r:id="rId3" tooltip="25mm連装機銃"/>
              </a:rPr>
              <a:t>連装機銃</a:t>
            </a:r>
            <a:endParaRPr lang="en-US" altLang="zh-CN" dirty="0"/>
          </a:p>
          <a:p>
            <a:r>
              <a:rPr lang="en-US" altLang="zh-CN" dirty="0">
                <a:hlinkClick r:id="rId4" tooltip="25mm三連装機銃"/>
              </a:rPr>
              <a:t>25mm</a:t>
            </a:r>
            <a:r>
              <a:rPr lang="zh-CN" altLang="en-US" dirty="0">
                <a:hlinkClick r:id="rId4" tooltip="25mm三連装機銃"/>
              </a:rPr>
              <a:t>三連装機銃</a:t>
            </a:r>
            <a:endParaRPr lang="en-US" altLang="zh-CN" dirty="0"/>
          </a:p>
          <a:p>
            <a:r>
              <a:rPr lang="en-US" altLang="zh-CN" u="sng" dirty="0" err="1">
                <a:hlinkClick r:id="rId5" tooltip="Bofors 40mm四連装機関砲"/>
              </a:rPr>
              <a:t>Bofors</a:t>
            </a:r>
            <a:r>
              <a:rPr lang="en-US" altLang="zh-CN" u="sng" dirty="0">
                <a:hlinkClick r:id="rId5" tooltip="Bofors 40mm四連装機関砲"/>
              </a:rPr>
              <a:t> 40mm</a:t>
            </a:r>
            <a:r>
              <a:rPr lang="zh-CN" altLang="en-US" u="sng" dirty="0">
                <a:hlinkClick r:id="rId5" tooltip="Bofors 40mm四連装機関砲"/>
              </a:rPr>
              <a:t>四連装機関砲</a:t>
            </a:r>
            <a:r>
              <a:rPr lang="zh-CN" altLang="en-US" u="sng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图纸</a:t>
            </a:r>
            <a:r>
              <a:rPr lang="en-US" altLang="zh-CN" dirty="0"/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FA08D-61F6-42E6-AD52-5D2FA0D32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89" y="2763044"/>
            <a:ext cx="2476500" cy="2476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63A34C4-A451-4ACA-ABD2-205A7C9A3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89" y="286544"/>
            <a:ext cx="2476500" cy="2476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86C0426-BB4C-4094-B69D-38696ED5CA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89" y="286544"/>
            <a:ext cx="24765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790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舰长技能</a:t>
            </a:r>
            <a:r>
              <a:rPr lang="en-US" altLang="zh-CN" dirty="0"/>
              <a:t>(</a:t>
            </a:r>
            <a:r>
              <a:rPr lang="zh-CN" altLang="en-US" dirty="0"/>
              <a:t>满级</a:t>
            </a:r>
            <a:r>
              <a:rPr lang="en-US" altLang="zh-CN" dirty="0"/>
              <a:t>1</a:t>
            </a:r>
            <a:r>
              <a:rPr lang="zh-CN" altLang="en-US" dirty="0"/>
              <a:t>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一级                                   二级</a:t>
            </a:r>
            <a:endParaRPr lang="en-US" altLang="zh-CN" dirty="0"/>
          </a:p>
          <a:p>
            <a:r>
              <a:rPr lang="zh-CN" altLang="en-US" dirty="0"/>
              <a:t>火力</a:t>
            </a:r>
            <a:r>
              <a:rPr lang="en-US" altLang="zh-CN" dirty="0"/>
              <a:t>+15%                           5%</a:t>
            </a:r>
            <a:r>
              <a:rPr lang="zh-CN" altLang="en-US" dirty="0"/>
              <a:t>触发连击</a:t>
            </a:r>
            <a:endParaRPr lang="en-US" altLang="zh-CN" dirty="0"/>
          </a:p>
          <a:p>
            <a:r>
              <a:rPr lang="zh-CN" altLang="en-US" dirty="0"/>
              <a:t>雷击</a:t>
            </a:r>
            <a:r>
              <a:rPr lang="en-US" altLang="zh-CN" dirty="0"/>
              <a:t>+15%			       1%</a:t>
            </a:r>
            <a:r>
              <a:rPr lang="zh-CN" altLang="en-US" dirty="0"/>
              <a:t>造成</a:t>
            </a:r>
            <a:r>
              <a:rPr lang="en-US" altLang="zh-CN" dirty="0"/>
              <a:t>10</a:t>
            </a:r>
            <a:r>
              <a:rPr lang="zh-CN" altLang="en-US" dirty="0"/>
              <a:t>倍伤害</a:t>
            </a:r>
            <a:endParaRPr lang="en-US" altLang="zh-CN" dirty="0"/>
          </a:p>
          <a:p>
            <a:r>
              <a:rPr lang="zh-CN" altLang="en-US" dirty="0"/>
              <a:t>减伤</a:t>
            </a:r>
            <a:r>
              <a:rPr lang="en-US" altLang="zh-CN" dirty="0"/>
              <a:t>+15%                           5%</a:t>
            </a:r>
            <a:r>
              <a:rPr lang="zh-CN" altLang="en-US" dirty="0"/>
              <a:t>完全免疫伤害</a:t>
            </a:r>
            <a:endParaRPr lang="en-US" altLang="zh-CN" dirty="0"/>
          </a:p>
          <a:p>
            <a:r>
              <a:rPr lang="zh-CN" altLang="en-US" dirty="0"/>
              <a:t>索敌</a:t>
            </a:r>
            <a:r>
              <a:rPr lang="en-US" altLang="zh-CN" dirty="0"/>
              <a:t>+15%			       +5%</a:t>
            </a:r>
            <a:r>
              <a:rPr lang="zh-CN" altLang="en-US" dirty="0"/>
              <a:t>暴击</a:t>
            </a:r>
            <a:endParaRPr lang="en-US" altLang="zh-CN" dirty="0"/>
          </a:p>
          <a:p>
            <a:r>
              <a:rPr lang="zh-CN" altLang="en-US" dirty="0"/>
              <a:t>空袭</a:t>
            </a:r>
            <a:r>
              <a:rPr lang="en-US" altLang="zh-CN" dirty="0"/>
              <a:t>+15%                           10%</a:t>
            </a:r>
            <a:r>
              <a:rPr lang="zh-CN" altLang="en-US" dirty="0"/>
              <a:t>召唤神风撞击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4342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被动技能</a:t>
            </a:r>
            <a:r>
              <a:rPr lang="en-US" altLang="zh-CN" dirty="0"/>
              <a:t>(</a:t>
            </a:r>
            <a:r>
              <a:rPr lang="zh-CN" altLang="en-US" dirty="0"/>
              <a:t>满级</a:t>
            </a:r>
            <a:r>
              <a:rPr lang="en-US" altLang="zh-CN" dirty="0"/>
              <a:t>5</a:t>
            </a:r>
            <a:r>
              <a:rPr lang="zh-CN" altLang="en-US" dirty="0"/>
              <a:t>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火力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雷击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防空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减伤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命中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暴击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闪避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r>
              <a:rPr lang="zh-CN" altLang="en-US" dirty="0"/>
              <a:t>索敌</a:t>
            </a:r>
            <a:r>
              <a:rPr lang="en-US" altLang="zh-CN" dirty="0"/>
              <a:t>2%</a:t>
            </a:r>
            <a:r>
              <a:rPr lang="zh-CN" altLang="en-US" dirty="0"/>
              <a:t>每级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93919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舰种技能</a:t>
            </a:r>
            <a:r>
              <a:rPr lang="en-US" altLang="zh-CN" dirty="0"/>
              <a:t>(</a:t>
            </a:r>
            <a:r>
              <a:rPr lang="zh-CN" altLang="en-US" dirty="0"/>
              <a:t>满级</a:t>
            </a:r>
            <a:r>
              <a:rPr lang="en-US" altLang="zh-CN" dirty="0"/>
              <a:t>5</a:t>
            </a:r>
            <a:r>
              <a:rPr lang="zh-CN" altLang="en-US" dirty="0"/>
              <a:t>级</a:t>
            </a:r>
            <a:r>
              <a:rPr lang="en-US" altLang="zh-CN" dirty="0"/>
              <a:t>) </a:t>
            </a:r>
            <a:r>
              <a:rPr lang="zh-CN" altLang="en-US" dirty="0"/>
              <a:t>每</a:t>
            </a:r>
            <a:r>
              <a:rPr lang="en-US" altLang="zh-CN" dirty="0"/>
              <a:t>5</a:t>
            </a:r>
            <a:r>
              <a:rPr lang="zh-CN" altLang="en-US" dirty="0"/>
              <a:t>级允许升级一次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/>
              <a:t>驱逐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烟幕</a:t>
            </a:r>
            <a:r>
              <a:rPr lang="en-US" altLang="zh-CN" dirty="0"/>
              <a:t>(</a:t>
            </a:r>
            <a:r>
              <a:rPr lang="zh-CN" altLang="en-US" dirty="0"/>
              <a:t>烟幕范围提升己方回避率</a:t>
            </a:r>
            <a:r>
              <a:rPr lang="en-US" altLang="zh-CN" dirty="0"/>
              <a:t>20%+10%</a:t>
            </a:r>
            <a:r>
              <a:rPr lang="zh-CN" altLang="en-US" dirty="0"/>
              <a:t>每级</a:t>
            </a:r>
            <a:r>
              <a:rPr lang="en-US" altLang="zh-CN" dirty="0"/>
              <a:t>) </a:t>
            </a:r>
            <a:r>
              <a:rPr lang="zh-CN" altLang="en-US" dirty="0"/>
              <a:t>持续</a:t>
            </a:r>
            <a:r>
              <a:rPr lang="en-US" altLang="zh-CN" dirty="0"/>
              <a:t>6s, 60sCD</a:t>
            </a:r>
          </a:p>
          <a:p>
            <a:r>
              <a:rPr lang="zh-CN" altLang="en-US" dirty="0"/>
              <a:t>轻巡</a:t>
            </a:r>
            <a:r>
              <a:rPr lang="en-CA" altLang="zh-CN" dirty="0"/>
              <a:t>:</a:t>
            </a:r>
          </a:p>
          <a:p>
            <a:r>
              <a:rPr lang="zh-CN" altLang="en-US" dirty="0"/>
              <a:t>未命名</a:t>
            </a:r>
            <a:r>
              <a:rPr lang="en-US" altLang="zh-CN" dirty="0"/>
              <a:t>(</a:t>
            </a:r>
            <a:r>
              <a:rPr lang="zh-CN" altLang="en-US" dirty="0"/>
              <a:t>增加防空伤害每级</a:t>
            </a:r>
            <a:r>
              <a:rPr lang="en-US" altLang="zh-CN" dirty="0"/>
              <a:t>6%)</a:t>
            </a:r>
            <a:endParaRPr lang="en-CA" altLang="zh-CN" dirty="0"/>
          </a:p>
          <a:p>
            <a:r>
              <a:rPr lang="zh-CN" altLang="en-US" dirty="0"/>
              <a:t>雷巡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未命名</a:t>
            </a:r>
            <a:r>
              <a:rPr lang="en-US" altLang="zh-CN" dirty="0"/>
              <a:t>(</a:t>
            </a:r>
            <a:r>
              <a:rPr lang="zh-CN" altLang="en-US" dirty="0"/>
              <a:t>提升暴击</a:t>
            </a:r>
            <a:r>
              <a:rPr lang="en-US" altLang="zh-CN" dirty="0"/>
              <a:t>6%</a:t>
            </a:r>
            <a:r>
              <a:rPr lang="zh-CN" altLang="en-US" dirty="0"/>
              <a:t>每级</a:t>
            </a:r>
            <a:r>
              <a:rPr lang="en-US" altLang="zh-CN" dirty="0"/>
              <a:t>) </a:t>
            </a:r>
            <a:r>
              <a:rPr lang="zh-CN" altLang="en-US" dirty="0"/>
              <a:t>持续</a:t>
            </a:r>
            <a:r>
              <a:rPr lang="en-US" altLang="zh-CN" dirty="0"/>
              <a:t>10s, 60sCD</a:t>
            </a:r>
          </a:p>
          <a:p>
            <a:r>
              <a:rPr lang="zh-CN" altLang="en-US" dirty="0"/>
              <a:t>重巡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重火炮</a:t>
            </a:r>
            <a:r>
              <a:rPr lang="en-US" altLang="zh-CN" dirty="0"/>
              <a:t>(</a:t>
            </a:r>
            <a:r>
              <a:rPr lang="zh-CN" altLang="en-US" dirty="0"/>
              <a:t>增加</a:t>
            </a:r>
            <a:r>
              <a:rPr lang="en-US" altLang="zh-CN" dirty="0"/>
              <a:t>6%</a:t>
            </a:r>
            <a:r>
              <a:rPr lang="zh-CN" altLang="en-US" dirty="0"/>
              <a:t>每级火力</a:t>
            </a:r>
            <a:r>
              <a:rPr lang="en-US" altLang="zh-CN" dirty="0"/>
              <a:t>)</a:t>
            </a:r>
            <a:r>
              <a:rPr lang="zh-CN" altLang="en-US" dirty="0"/>
              <a:t>持续</a:t>
            </a:r>
            <a:r>
              <a:rPr lang="en-US" altLang="zh-CN" dirty="0"/>
              <a:t>10s, 60sCD</a:t>
            </a:r>
          </a:p>
          <a:p>
            <a:r>
              <a:rPr lang="zh-CN" altLang="en-US" dirty="0"/>
              <a:t>战舰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无畏冲撞</a:t>
            </a:r>
            <a:r>
              <a:rPr lang="en-US" altLang="zh-CN" dirty="0"/>
              <a:t>(</a:t>
            </a:r>
            <a:r>
              <a:rPr lang="zh-CN" altLang="en-US" dirty="0"/>
              <a:t>加速</a:t>
            </a:r>
            <a:r>
              <a:rPr lang="en-US" altLang="zh-CN" dirty="0"/>
              <a:t>20%</a:t>
            </a:r>
            <a:r>
              <a:rPr lang="zh-CN" altLang="en-US" dirty="0"/>
              <a:t>并持续快速造成</a:t>
            </a:r>
            <a:r>
              <a:rPr lang="en-US" altLang="zh-CN" dirty="0"/>
              <a:t>50%+10%</a:t>
            </a:r>
            <a:r>
              <a:rPr lang="zh-CN" altLang="en-US" dirty="0"/>
              <a:t>每级近身</a:t>
            </a:r>
            <a:r>
              <a:rPr lang="en-US" altLang="zh-CN" dirty="0"/>
              <a:t>(</a:t>
            </a:r>
            <a:r>
              <a:rPr lang="zh-CN" altLang="en-US" dirty="0"/>
              <a:t>火力</a:t>
            </a:r>
            <a:r>
              <a:rPr lang="en-US" altLang="zh-CN" dirty="0"/>
              <a:t>)</a:t>
            </a:r>
            <a:r>
              <a:rPr lang="zh-CN" altLang="en-US" dirty="0"/>
              <a:t>伤害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持续</a:t>
            </a:r>
            <a:r>
              <a:rPr lang="en-US" altLang="zh-CN" dirty="0"/>
              <a:t>5s, 60sCD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709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新手教程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进入靶场</a:t>
            </a:r>
            <a:r>
              <a:rPr lang="en-US" altLang="zh-CN" dirty="0"/>
              <a:t>. 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zh-CN" altLang="en-US" dirty="0"/>
              <a:t>指导</a:t>
            </a:r>
            <a:r>
              <a:rPr lang="en-US" altLang="zh-CN" dirty="0"/>
              <a:t>NPC</a:t>
            </a:r>
            <a:r>
              <a:rPr lang="zh-CN" altLang="en-US" dirty="0"/>
              <a:t>为航母赤城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移动↑↓← →</a:t>
            </a:r>
            <a:endParaRPr lang="en-US" altLang="zh-CN" dirty="0"/>
          </a:p>
          <a:p>
            <a:r>
              <a:rPr lang="zh-CN" altLang="en-US" dirty="0"/>
              <a:t>主武器</a:t>
            </a:r>
            <a:r>
              <a:rPr lang="en-US" altLang="zh-CN" dirty="0"/>
              <a:t>A. </a:t>
            </a:r>
            <a:r>
              <a:rPr lang="zh-CN" altLang="en-US" dirty="0"/>
              <a:t>副武器</a:t>
            </a:r>
            <a:r>
              <a:rPr lang="en-US" altLang="zh-CN" dirty="0"/>
              <a:t>S. </a:t>
            </a:r>
            <a:r>
              <a:rPr lang="zh-CN" altLang="en-US" dirty="0"/>
              <a:t>技能一</a:t>
            </a:r>
            <a:r>
              <a:rPr lang="en-US" altLang="zh-CN" dirty="0"/>
              <a:t>D. </a:t>
            </a:r>
            <a:r>
              <a:rPr lang="zh-CN" altLang="en-US" dirty="0"/>
              <a:t>个人技能</a:t>
            </a:r>
            <a:r>
              <a:rPr lang="en-US" altLang="zh-CN" dirty="0"/>
              <a:t>F. </a:t>
            </a:r>
            <a:r>
              <a:rPr lang="zh-CN" altLang="en-US" dirty="0"/>
              <a:t>切换炮弹类型</a:t>
            </a:r>
            <a:r>
              <a:rPr lang="en-US" altLang="zh-CN" dirty="0"/>
              <a:t>R.</a:t>
            </a:r>
          </a:p>
          <a:p>
            <a:r>
              <a:rPr lang="zh-CN" altLang="en-US" dirty="0"/>
              <a:t>航空支援</a:t>
            </a:r>
            <a:r>
              <a:rPr lang="en-US" altLang="zh-CN" dirty="0"/>
              <a:t>Q</a:t>
            </a:r>
            <a:r>
              <a:rPr lang="zh-CN" altLang="en-US" dirty="0"/>
              <a:t>歼击机</a:t>
            </a:r>
            <a:r>
              <a:rPr lang="en-US" altLang="zh-CN" dirty="0"/>
              <a:t>,W</a:t>
            </a:r>
            <a:r>
              <a:rPr lang="zh-CN" altLang="en-US" dirty="0"/>
              <a:t>鱼雷机</a:t>
            </a:r>
            <a:r>
              <a:rPr lang="en-US" altLang="zh-CN" dirty="0"/>
              <a:t>.E</a:t>
            </a:r>
            <a:r>
              <a:rPr lang="zh-CN" altLang="en-US" dirty="0"/>
              <a:t>轰炸机</a:t>
            </a:r>
            <a:r>
              <a:rPr lang="en-US" altLang="zh-CN" dirty="0"/>
              <a:t>. </a:t>
            </a:r>
          </a:p>
          <a:p>
            <a:r>
              <a:rPr lang="zh-CN" altLang="en-US" dirty="0"/>
              <a:t>结束教程</a:t>
            </a:r>
            <a:r>
              <a:rPr lang="en-US" altLang="zh-CN" dirty="0"/>
              <a:t>.</a:t>
            </a:r>
            <a:r>
              <a:rPr lang="zh-CN" altLang="en-US" dirty="0"/>
              <a:t>回到主城开始界面教程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界面教程</a:t>
            </a:r>
            <a:r>
              <a:rPr lang="en-US" altLang="zh-CN" dirty="0"/>
              <a:t>: </a:t>
            </a:r>
            <a:r>
              <a:rPr lang="zh-CN" altLang="en-US" dirty="0"/>
              <a:t>根据提示开启每个界面了解相应功能</a:t>
            </a:r>
            <a:r>
              <a:rPr lang="en-US" altLang="zh-CN" dirty="0"/>
              <a:t>.</a:t>
            </a:r>
          </a:p>
          <a:p>
            <a:r>
              <a:rPr lang="zh-CN" altLang="en-US" dirty="0"/>
              <a:t>船坞→仓库→研究所→宿舍→指挥所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92633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人物属性技能</a:t>
            </a:r>
            <a:r>
              <a:rPr lang="en-US" altLang="zh-CN" dirty="0"/>
              <a:t>(</a:t>
            </a:r>
            <a:r>
              <a:rPr lang="zh-CN" altLang="en-US" dirty="0"/>
              <a:t>每级增加属性向总值递增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首发角色阵容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驱逐舰 </a:t>
            </a:r>
            <a:r>
              <a:rPr lang="en-US" altLang="zh-CN" dirty="0"/>
              <a:t>: </a:t>
            </a:r>
            <a:r>
              <a:rPr lang="zh-CN" altLang="en-US" dirty="0"/>
              <a:t>岛风</a:t>
            </a:r>
            <a:r>
              <a:rPr lang="en-US" altLang="zh-CN" dirty="0"/>
              <a:t>(</a:t>
            </a:r>
            <a:r>
              <a:rPr lang="zh-CN" altLang="en-US" dirty="0"/>
              <a:t>一级</a:t>
            </a:r>
            <a:r>
              <a:rPr lang="en-US" altLang="zh-CN" dirty="0"/>
              <a:t>)</a:t>
            </a:r>
            <a:r>
              <a:rPr lang="zh-CN" altLang="en-US" dirty="0"/>
              <a:t> 雪风</a:t>
            </a:r>
            <a:r>
              <a:rPr lang="en-US" altLang="zh-CN" dirty="0"/>
              <a:t>(</a:t>
            </a:r>
            <a:r>
              <a:rPr lang="zh-CN" altLang="en-US" dirty="0"/>
              <a:t>二级</a:t>
            </a:r>
            <a:r>
              <a:rPr lang="en-US" altLang="zh-CN" dirty="0"/>
              <a:t>)</a:t>
            </a:r>
            <a:r>
              <a:rPr lang="zh-CN" altLang="en-US" dirty="0"/>
              <a:t> 夕立</a:t>
            </a:r>
            <a:r>
              <a:rPr lang="en-US" altLang="zh-CN" dirty="0"/>
              <a:t>(</a:t>
            </a:r>
            <a:r>
              <a:rPr lang="zh-CN" altLang="en-US" dirty="0"/>
              <a:t>三级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轻巡</a:t>
            </a:r>
            <a:r>
              <a:rPr lang="en-US" altLang="zh-CN" dirty="0"/>
              <a:t>(</a:t>
            </a:r>
            <a:r>
              <a:rPr lang="zh-CN" altLang="en-US" dirty="0"/>
              <a:t>雷巡</a:t>
            </a:r>
            <a:r>
              <a:rPr lang="en-US" altLang="zh-CN" dirty="0"/>
              <a:t>): </a:t>
            </a:r>
            <a:r>
              <a:rPr lang="zh-CN" altLang="en-US" dirty="0"/>
              <a:t>川内</a:t>
            </a:r>
            <a:r>
              <a:rPr lang="en-US" altLang="zh-CN" dirty="0"/>
              <a:t>(</a:t>
            </a:r>
            <a:r>
              <a:rPr lang="zh-CN" altLang="en-US" dirty="0"/>
              <a:t>一级</a:t>
            </a:r>
            <a:r>
              <a:rPr lang="en-US" altLang="zh-CN" dirty="0"/>
              <a:t>)</a:t>
            </a:r>
            <a:r>
              <a:rPr lang="zh-CN" altLang="en-US" dirty="0"/>
              <a:t> 北上</a:t>
            </a:r>
            <a:r>
              <a:rPr lang="en-US" altLang="zh-CN" dirty="0"/>
              <a:t>(</a:t>
            </a:r>
            <a:r>
              <a:rPr lang="zh-CN" altLang="en-US" dirty="0"/>
              <a:t>二级</a:t>
            </a:r>
            <a:r>
              <a:rPr lang="en-US" altLang="zh-CN" dirty="0"/>
              <a:t>) 		</a:t>
            </a:r>
          </a:p>
          <a:p>
            <a:r>
              <a:rPr lang="zh-CN" altLang="en-US" dirty="0"/>
              <a:t>重巡</a:t>
            </a:r>
            <a:r>
              <a:rPr lang="en-US" altLang="zh-CN" dirty="0"/>
              <a:t>: </a:t>
            </a:r>
            <a:r>
              <a:rPr lang="zh-CN" altLang="en-US" dirty="0"/>
              <a:t>摩耶</a:t>
            </a:r>
            <a:r>
              <a:rPr lang="en-US" altLang="zh-CN" dirty="0"/>
              <a:t>(</a:t>
            </a:r>
            <a:r>
              <a:rPr lang="zh-CN" altLang="en-US" dirty="0"/>
              <a:t>一级</a:t>
            </a:r>
            <a:r>
              <a:rPr lang="en-US" altLang="zh-CN" dirty="0"/>
              <a:t>)</a:t>
            </a:r>
            <a:r>
              <a:rPr lang="zh-CN" altLang="en-US" dirty="0"/>
              <a:t> 欧根亲王</a:t>
            </a:r>
            <a:r>
              <a:rPr lang="en-US" altLang="zh-CN" dirty="0"/>
              <a:t>(</a:t>
            </a:r>
            <a:r>
              <a:rPr lang="zh-CN" altLang="en-US" dirty="0"/>
              <a:t>二级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战舰</a:t>
            </a:r>
            <a:r>
              <a:rPr lang="en-US" altLang="zh-CN" dirty="0"/>
              <a:t>: </a:t>
            </a:r>
            <a:r>
              <a:rPr lang="zh-CN" altLang="en-US" dirty="0"/>
              <a:t>金刚</a:t>
            </a:r>
            <a:r>
              <a:rPr lang="en-US" altLang="zh-CN" dirty="0"/>
              <a:t>(</a:t>
            </a:r>
            <a:r>
              <a:rPr lang="zh-CN" altLang="en-US" dirty="0"/>
              <a:t>一级</a:t>
            </a:r>
            <a:r>
              <a:rPr lang="en-US" altLang="zh-CN" dirty="0"/>
              <a:t>)</a:t>
            </a:r>
            <a:r>
              <a:rPr lang="zh-CN" altLang="en-US" dirty="0"/>
              <a:t> 大和</a:t>
            </a:r>
            <a:r>
              <a:rPr lang="en-US" altLang="zh-CN" dirty="0"/>
              <a:t>(</a:t>
            </a:r>
            <a:r>
              <a:rPr lang="zh-CN" altLang="en-US" dirty="0"/>
              <a:t>二级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航母</a:t>
            </a:r>
            <a:r>
              <a:rPr lang="en-US" altLang="zh-CN" dirty="0"/>
              <a:t>: </a:t>
            </a:r>
            <a:r>
              <a:rPr lang="zh-CN" altLang="en-US" dirty="0"/>
              <a:t>赤城</a:t>
            </a:r>
            <a:r>
              <a:rPr lang="en-US" altLang="zh-CN" dirty="0"/>
              <a:t>(</a:t>
            </a:r>
            <a:r>
              <a:rPr lang="zh-CN" altLang="en-US" dirty="0"/>
              <a:t>初始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彩蛋角色</a:t>
            </a:r>
            <a:r>
              <a:rPr lang="en-US" altLang="zh-CN" dirty="0"/>
              <a:t>: </a:t>
            </a:r>
            <a:r>
              <a:rPr lang="zh-CN" altLang="en-US" dirty="0"/>
              <a:t>小北方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9167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岛风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</a:t>
            </a:r>
            <a:r>
              <a:rPr lang="zh-CN" altLang="en-US" dirty="0"/>
              <a:t>疾如岛风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: </a:t>
            </a:r>
            <a:r>
              <a:rPr lang="zh-CN" altLang="en-US" dirty="0"/>
              <a:t>加速</a:t>
            </a:r>
            <a:r>
              <a:rPr lang="en-US" altLang="zh-CN" dirty="0"/>
              <a:t>30%</a:t>
            </a:r>
          </a:p>
          <a:p>
            <a:r>
              <a:rPr lang="zh-CN" altLang="en-US" dirty="0"/>
              <a:t>持续时间</a:t>
            </a:r>
            <a:endParaRPr lang="en-US" altLang="zh-CN" dirty="0"/>
          </a:p>
          <a:p>
            <a:r>
              <a:rPr lang="zh-CN" altLang="en-US" dirty="0"/>
              <a:t>技能简介</a:t>
            </a:r>
            <a:r>
              <a:rPr lang="en-US" altLang="zh-CN" dirty="0"/>
              <a:t>: </a:t>
            </a:r>
          </a:p>
          <a:p>
            <a:r>
              <a:rPr lang="zh-CN" altLang="en-US" dirty="0"/>
              <a:t>耐久</a:t>
            </a:r>
            <a:r>
              <a:rPr lang="en-US" altLang="zh-CN" dirty="0"/>
              <a:t>: 190</a:t>
            </a:r>
          </a:p>
          <a:p>
            <a:r>
              <a:rPr lang="zh-CN" altLang="en-US" dirty="0"/>
              <a:t>装备槽</a:t>
            </a:r>
            <a:r>
              <a:rPr lang="en-US" altLang="zh-CN" dirty="0"/>
              <a:t>: </a:t>
            </a:r>
            <a:r>
              <a:rPr lang="zh-CN" altLang="en-US" dirty="0"/>
              <a:t>主副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CF8402-ACF2-4B6D-AC9D-15A0CF304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433" y="615172"/>
            <a:ext cx="5670366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3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岛风改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技能加速增加至</a:t>
            </a:r>
            <a:r>
              <a:rPr lang="en-US" altLang="zh-CN" dirty="0"/>
              <a:t>50%,</a:t>
            </a:r>
            <a:r>
              <a:rPr lang="zh-CN" altLang="en-US" dirty="0"/>
              <a:t>反射一切子弹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对空袭鱼雷无效</a:t>
            </a:r>
            <a:r>
              <a:rPr lang="en-US" altLang="zh-CN" dirty="0"/>
              <a:t>.(</a:t>
            </a:r>
            <a:r>
              <a:rPr lang="zh-CN" altLang="en-US" dirty="0"/>
              <a:t>彩蛋效果按</a:t>
            </a:r>
            <a:r>
              <a:rPr lang="en-US" altLang="zh-CN" dirty="0"/>
              <a:t>Ctrl</a:t>
            </a:r>
            <a:r>
              <a:rPr lang="zh-CN" altLang="en-US" dirty="0"/>
              <a:t>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有跳起来的动画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耐久</a:t>
            </a:r>
            <a:r>
              <a:rPr lang="en-US" altLang="zh-CN" dirty="0"/>
              <a:t>: 360</a:t>
            </a:r>
          </a:p>
          <a:p>
            <a:r>
              <a:rPr lang="zh-CN" altLang="en-US" dirty="0"/>
              <a:t>装备槽</a:t>
            </a:r>
            <a:r>
              <a:rPr lang="en-US" altLang="zh-CN" dirty="0"/>
              <a:t>: </a:t>
            </a:r>
            <a:r>
              <a:rPr lang="zh-CN" altLang="en-US" dirty="0"/>
              <a:t>主副辅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D2172D-5E2A-4EAB-ACEC-0CE6E8AAB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53" y="582549"/>
            <a:ext cx="57435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473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雪风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祥瑞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: 30%</a:t>
            </a:r>
            <a:r>
              <a:rPr lang="zh-CN" altLang="en-US" dirty="0"/>
              <a:t>免疫一切伤害</a:t>
            </a:r>
            <a:endParaRPr lang="en-US" altLang="zh-CN" dirty="0"/>
          </a:p>
          <a:p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HP: 160</a:t>
            </a:r>
          </a:p>
          <a:p>
            <a:r>
              <a:rPr lang="zh-CN" altLang="en-US" dirty="0"/>
              <a:t>装备槽</a:t>
            </a:r>
            <a:r>
              <a:rPr lang="en-US" altLang="zh-CN" dirty="0"/>
              <a:t>: </a:t>
            </a:r>
            <a:r>
              <a:rPr lang="zh-CN" altLang="en-US" dirty="0"/>
              <a:t>主辅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A6E7BC-EA5D-41C2-BC55-B9632222A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49" y="472416"/>
            <a:ext cx="58293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6957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雪风改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技能几率增加值</a:t>
            </a:r>
            <a:r>
              <a:rPr lang="en-US" altLang="zh-CN" dirty="0"/>
              <a:t>50%, </a:t>
            </a:r>
            <a:r>
              <a:rPr lang="zh-CN" altLang="en-US" dirty="0"/>
              <a:t>被动受到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致命伤时</a:t>
            </a:r>
            <a:r>
              <a:rPr lang="en-US" altLang="zh-CN" dirty="0"/>
              <a:t>10%</a:t>
            </a:r>
            <a:r>
              <a:rPr lang="zh-CN" altLang="en-US" dirty="0"/>
              <a:t>原地满状态复活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HP: 320</a:t>
            </a:r>
          </a:p>
          <a:p>
            <a:pPr marL="0" indent="0">
              <a:buNone/>
            </a:pPr>
            <a:r>
              <a:rPr lang="zh-CN" altLang="en-US" dirty="0"/>
              <a:t>装备槽</a:t>
            </a:r>
            <a:r>
              <a:rPr lang="en-US" altLang="zh-CN" dirty="0"/>
              <a:t>: </a:t>
            </a:r>
            <a:r>
              <a:rPr lang="zh-CN" altLang="en-US" dirty="0"/>
              <a:t>主副辅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E44386C-B326-4DB5-8D5E-A1C7B558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53" y="365125"/>
            <a:ext cx="57626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6844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夕立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所罗门疯狗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技能效果</a:t>
            </a:r>
            <a:r>
              <a:rPr lang="en-US" altLang="zh-CN" dirty="0"/>
              <a:t>: </a:t>
            </a:r>
            <a:r>
              <a:rPr lang="zh-CN" altLang="en-US" dirty="0"/>
              <a:t>火力雷装移动速度</a:t>
            </a:r>
            <a:r>
              <a:rPr lang="en-US" altLang="zh-CN" dirty="0"/>
              <a:t>+10%,</a:t>
            </a:r>
            <a:r>
              <a:rPr lang="zh-CN" altLang="en-US" dirty="0"/>
              <a:t>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受额外</a:t>
            </a:r>
            <a:r>
              <a:rPr lang="en-US" altLang="zh-CN" dirty="0"/>
              <a:t>10%</a:t>
            </a:r>
            <a:r>
              <a:rPr lang="zh-CN" altLang="en-US" dirty="0"/>
              <a:t>伤害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HP : 160</a:t>
            </a:r>
          </a:p>
          <a:p>
            <a:pPr marL="0" indent="0">
              <a:buNone/>
            </a:pPr>
            <a:r>
              <a:rPr lang="zh-CN" altLang="en-US" dirty="0"/>
              <a:t>装备槽</a:t>
            </a:r>
            <a:r>
              <a:rPr lang="en-US" altLang="zh-CN" dirty="0"/>
              <a:t>: </a:t>
            </a:r>
            <a:r>
              <a:rPr lang="zh-CN" altLang="en-US" dirty="0"/>
              <a:t>主副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A38A73-95A9-4691-94FC-0B86F645D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250" y="590365"/>
            <a:ext cx="555307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081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夕立改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技能增强到</a:t>
            </a:r>
            <a:r>
              <a:rPr lang="en-US" altLang="zh-CN" dirty="0"/>
              <a:t>20%</a:t>
            </a:r>
          </a:p>
          <a:p>
            <a:r>
              <a:rPr lang="en-US" altLang="zh-CN" dirty="0"/>
              <a:t>HP: 300</a:t>
            </a:r>
          </a:p>
          <a:p>
            <a:r>
              <a:rPr lang="zh-CN" altLang="en-US" dirty="0"/>
              <a:t>主副辅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E84BA-B0EB-4BD1-8FF9-565D1BCA8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355" y="487300"/>
            <a:ext cx="57912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2692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夕立改二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技能增强到</a:t>
            </a:r>
            <a:r>
              <a:rPr lang="en-US" altLang="zh-CN" dirty="0"/>
              <a:t>30%, </a:t>
            </a:r>
            <a:r>
              <a:rPr lang="zh-CN" altLang="en-US" dirty="0"/>
              <a:t>暴击率</a:t>
            </a:r>
            <a:r>
              <a:rPr lang="en-US" altLang="zh-CN" dirty="0"/>
              <a:t>+20%</a:t>
            </a:r>
          </a:p>
          <a:p>
            <a:r>
              <a:rPr lang="en-US" altLang="zh-CN" dirty="0"/>
              <a:t>HP: 310</a:t>
            </a:r>
          </a:p>
          <a:p>
            <a:r>
              <a:rPr lang="zh-CN" altLang="en-US" dirty="0"/>
              <a:t>主主副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49FE1F-E22C-490C-85C8-046C40A15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435" y="617646"/>
            <a:ext cx="57626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695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川内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 </a:t>
            </a:r>
            <a:r>
              <a:rPr lang="en-US" altLang="zh-CN" dirty="0"/>
              <a:t>: </a:t>
            </a:r>
            <a:r>
              <a:rPr lang="zh-CN" altLang="en-US" dirty="0"/>
              <a:t>夜莺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 : </a:t>
            </a:r>
            <a:r>
              <a:rPr lang="zh-CN" altLang="en-US" dirty="0"/>
              <a:t>夜战火力鱼雷回避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+15%</a:t>
            </a:r>
          </a:p>
          <a:p>
            <a:pPr marL="0" indent="0">
              <a:buNone/>
            </a:pPr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HP260</a:t>
            </a:r>
          </a:p>
          <a:p>
            <a:pPr marL="0" indent="0">
              <a:buNone/>
            </a:pPr>
            <a:r>
              <a:rPr lang="zh-CN" altLang="en-US" dirty="0"/>
              <a:t>主副</a:t>
            </a:r>
            <a:r>
              <a:rPr lang="en-US" altLang="zh-CN" dirty="0"/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E3A656-3C33-4EAC-87B4-BABDDFFF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0193"/>
            <a:ext cx="5743575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887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川内改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</a:t>
            </a:r>
            <a:r>
              <a:rPr lang="en-US" altLang="zh-CN" dirty="0"/>
              <a:t>30%</a:t>
            </a:r>
          </a:p>
          <a:p>
            <a:r>
              <a:rPr lang="en-US" altLang="zh-CN" dirty="0"/>
              <a:t>HP440</a:t>
            </a:r>
          </a:p>
          <a:p>
            <a:r>
              <a:rPr lang="zh-CN" altLang="en-US" dirty="0"/>
              <a:t>主副辅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41DA4B-06DA-4413-8016-9F4EE8351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25" y="560911"/>
            <a:ext cx="57150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986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ED8C73-FA1B-4BE6-9743-40E6059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				  </a:t>
            </a:r>
            <a:r>
              <a:rPr lang="zh-CN" altLang="en-US" dirty="0"/>
              <a:t>游戏流程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9902D1-9FA5-4433-A2D9-92209772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港口→操作教程→界面教程→第一个主线→解锁大地图功能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→解放自由探索→若完成主线→提示主线完结</a:t>
            </a:r>
            <a:r>
              <a:rPr lang="en-US" altLang="zh-CN" dirty="0"/>
              <a:t>, </a:t>
            </a:r>
            <a:r>
              <a:rPr lang="zh-CN" altLang="en-US" dirty="0"/>
              <a:t>玩家周回自由探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索</a:t>
            </a:r>
          </a:p>
        </p:txBody>
      </p:sp>
    </p:spTree>
    <p:extLst>
      <p:ext uri="{BB962C8B-B14F-4D97-AF65-F5344CB8AC3E}">
        <p14:creationId xmlns:p14="http://schemas.microsoft.com/office/powerpoint/2010/main" val="28119094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川内改二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</a:t>
            </a:r>
            <a:r>
              <a:rPr lang="en-US" altLang="zh-CN" dirty="0"/>
              <a:t>50%, </a:t>
            </a:r>
            <a:r>
              <a:rPr lang="zh-CN" altLang="en-US" dirty="0"/>
              <a:t>被动携带探照灯</a:t>
            </a:r>
            <a:endParaRPr lang="en-US" altLang="zh-CN" dirty="0"/>
          </a:p>
          <a:p>
            <a:r>
              <a:rPr lang="en-US" altLang="zh-CN" dirty="0"/>
              <a:t>HP480</a:t>
            </a:r>
          </a:p>
          <a:p>
            <a:r>
              <a:rPr lang="zh-CN" altLang="en-US" dirty="0"/>
              <a:t>主主副辅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A621D7-4BEB-476C-8E71-FAC91F2DB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576" y="606594"/>
            <a:ext cx="5667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09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北上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大魔王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: </a:t>
            </a:r>
            <a:r>
              <a:rPr lang="zh-CN" altLang="en-US" dirty="0"/>
              <a:t>雷击</a:t>
            </a:r>
            <a:r>
              <a:rPr lang="en-US" altLang="zh-CN" dirty="0"/>
              <a:t>+20%</a:t>
            </a:r>
          </a:p>
          <a:p>
            <a:r>
              <a:rPr lang="zh-CN" altLang="en-US" dirty="0"/>
              <a:t>持续时间</a:t>
            </a:r>
            <a:endParaRPr lang="en-US" altLang="zh-CN" dirty="0"/>
          </a:p>
          <a:p>
            <a:r>
              <a:rPr lang="zh-CN" altLang="en-US" dirty="0"/>
              <a:t>技能介绍</a:t>
            </a:r>
            <a:endParaRPr lang="en-US" altLang="zh-CN" dirty="0"/>
          </a:p>
          <a:p>
            <a:r>
              <a:rPr lang="en-US" altLang="zh-CN" dirty="0"/>
              <a:t>HP250</a:t>
            </a:r>
          </a:p>
          <a:p>
            <a:r>
              <a:rPr lang="zh-CN" altLang="en-US" dirty="0"/>
              <a:t>主副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DCEBD7-7A21-4FC3-935D-7449BD384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398" y="900991"/>
            <a:ext cx="5705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68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北上改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</a:t>
            </a:r>
            <a:r>
              <a:rPr lang="en-US" altLang="zh-CN" dirty="0"/>
              <a:t>30%</a:t>
            </a:r>
          </a:p>
          <a:p>
            <a:r>
              <a:rPr lang="en-US" altLang="zh-CN" dirty="0"/>
              <a:t>HP320</a:t>
            </a:r>
          </a:p>
          <a:p>
            <a:r>
              <a:rPr lang="zh-CN" altLang="en-US" dirty="0"/>
              <a:t>主副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68C87-6691-45B0-AE85-41AD6E8EF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776287"/>
            <a:ext cx="56483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076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北上改二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</a:t>
            </a:r>
            <a:r>
              <a:rPr lang="en-US" altLang="zh-CN" dirty="0"/>
              <a:t>50%, </a:t>
            </a:r>
            <a:r>
              <a:rPr lang="zh-CN" altLang="en-US" dirty="0"/>
              <a:t>技能时间内间隔</a:t>
            </a:r>
            <a:r>
              <a:rPr lang="en-US" altLang="zh-CN" dirty="0"/>
              <a:t>5S</a:t>
            </a:r>
          </a:p>
          <a:p>
            <a:pPr marL="0" indent="0">
              <a:buNone/>
            </a:pPr>
            <a:r>
              <a:rPr lang="zh-CN" altLang="en-US" dirty="0"/>
              <a:t>总共射出</a:t>
            </a:r>
            <a:r>
              <a:rPr lang="en-US" altLang="zh-CN" dirty="0"/>
              <a:t>2</a:t>
            </a:r>
            <a:r>
              <a:rPr lang="zh-CN" altLang="en-US" dirty="0"/>
              <a:t>轮鱼雷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HP430</a:t>
            </a:r>
          </a:p>
          <a:p>
            <a:pPr marL="0" indent="0">
              <a:buNone/>
            </a:pPr>
            <a:r>
              <a:rPr lang="zh-CN" altLang="en-US" dirty="0"/>
              <a:t>主副副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55EF43-122D-4EDE-B86E-DC6A4B850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075" y="830432"/>
            <a:ext cx="587692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1267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摩耶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 : </a:t>
            </a:r>
            <a:r>
              <a:rPr lang="zh-CN" altLang="en-US" dirty="0"/>
              <a:t>防空特化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 : </a:t>
            </a:r>
            <a:r>
              <a:rPr lang="zh-CN" altLang="en-US" dirty="0"/>
              <a:t>防空伤害</a:t>
            </a:r>
            <a:r>
              <a:rPr lang="en-US" altLang="zh-CN" dirty="0"/>
              <a:t>+10%</a:t>
            </a:r>
          </a:p>
          <a:p>
            <a:r>
              <a:rPr lang="zh-CN" altLang="en-US" dirty="0"/>
              <a:t>持续时间 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技能介绍 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HP450</a:t>
            </a:r>
          </a:p>
          <a:p>
            <a:r>
              <a:rPr lang="zh-CN" altLang="en-US" dirty="0"/>
              <a:t>主副辅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6C8495-2682-4EAC-A997-B58C43060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115" y="565905"/>
            <a:ext cx="555307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170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摩耶改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</a:t>
            </a:r>
            <a:r>
              <a:rPr lang="en-US" altLang="zh-CN" dirty="0"/>
              <a:t>20%</a:t>
            </a:r>
          </a:p>
          <a:p>
            <a:r>
              <a:rPr lang="en-US" altLang="zh-CN" dirty="0"/>
              <a:t>HP550</a:t>
            </a:r>
          </a:p>
          <a:p>
            <a:r>
              <a:rPr lang="zh-CN" altLang="en-US" dirty="0"/>
              <a:t>主副辅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F2F3E0-2768-46BE-B595-1887D545A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146" y="663051"/>
            <a:ext cx="577215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244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摩耶改二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技能强化</a:t>
            </a:r>
            <a:r>
              <a:rPr lang="en-US" altLang="zh-CN" dirty="0"/>
              <a:t>30%, </a:t>
            </a:r>
            <a:r>
              <a:rPr lang="zh-CN" altLang="en-US" dirty="0"/>
              <a:t>刷新我方航空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支援时间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HP570</a:t>
            </a:r>
          </a:p>
          <a:p>
            <a:pPr marL="0" indent="0">
              <a:buNone/>
            </a:pPr>
            <a:r>
              <a:rPr lang="zh-CN" altLang="en-US" dirty="0"/>
              <a:t>主主副辅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D72BC9A-A662-499D-AAD0-F5A617D81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15438"/>
            <a:ext cx="57435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1571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欧根亲王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防御姿态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: </a:t>
            </a:r>
            <a:r>
              <a:rPr lang="zh-CN" altLang="en-US" dirty="0"/>
              <a:t>增加</a:t>
            </a:r>
            <a:r>
              <a:rPr lang="en-US" altLang="zh-CN" dirty="0"/>
              <a:t>30%</a:t>
            </a:r>
            <a:r>
              <a:rPr lang="zh-CN" altLang="en-US" dirty="0"/>
              <a:t>减伤</a:t>
            </a:r>
            <a:endParaRPr lang="en-US" altLang="zh-CN" dirty="0"/>
          </a:p>
          <a:p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HP500</a:t>
            </a:r>
          </a:p>
          <a:p>
            <a:r>
              <a:rPr lang="zh-CN" altLang="en-US" dirty="0"/>
              <a:t>主副辅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B9DFCF-CD59-4AB7-B9D8-0955CAC1C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478" y="365125"/>
            <a:ext cx="57912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6610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欧根亲王改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技能增强至</a:t>
            </a:r>
            <a:r>
              <a:rPr lang="en-US" altLang="zh-CN" dirty="0"/>
              <a:t>50% </a:t>
            </a:r>
          </a:p>
          <a:p>
            <a:r>
              <a:rPr lang="en-US" altLang="zh-CN" dirty="0"/>
              <a:t>HP630</a:t>
            </a:r>
          </a:p>
          <a:p>
            <a:r>
              <a:rPr lang="zh-CN" altLang="en-US" dirty="0"/>
              <a:t>主副副辅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1F146D-467D-470B-92B3-442FC90F3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4456"/>
            <a:ext cx="5638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9945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赤城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默认</a:t>
            </a:r>
            <a:r>
              <a:rPr lang="en-US" altLang="zh-CN" dirty="0"/>
              <a:t>30</a:t>
            </a:r>
            <a:r>
              <a:rPr lang="zh-CN" altLang="en-US" dirty="0"/>
              <a:t>级</a:t>
            </a:r>
            <a:r>
              <a:rPr lang="en-US" altLang="zh-CN" dirty="0"/>
              <a:t>, </a:t>
            </a:r>
            <a:r>
              <a:rPr lang="zh-CN" altLang="en-US" dirty="0"/>
              <a:t>可以用图纸改造</a:t>
            </a:r>
            <a:endParaRPr lang="en-US" altLang="zh-CN" dirty="0"/>
          </a:p>
          <a:p>
            <a:r>
              <a:rPr lang="zh-CN" altLang="en-US" dirty="0"/>
              <a:t>有正常角色面板</a:t>
            </a:r>
            <a:r>
              <a:rPr lang="en-US" altLang="zh-CN" dirty="0"/>
              <a:t>,</a:t>
            </a:r>
            <a:r>
              <a:rPr lang="zh-CN" altLang="en-US" dirty="0"/>
              <a:t>但不能出击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dirty="0"/>
              <a:t>只作航空支援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改后搭载</a:t>
            </a:r>
            <a:r>
              <a:rPr lang="en-US" altLang="zh-CN" dirty="0"/>
              <a:t>82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B78A1-AF65-4D55-B4F1-69C423428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15489"/>
            <a:ext cx="575310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42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游戏机制系统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/>
              <a:t>主线关卡剧情</a:t>
            </a:r>
            <a:endParaRPr lang="en-US" altLang="zh-CN" dirty="0"/>
          </a:p>
          <a:p>
            <a:r>
              <a:rPr lang="zh-CN" altLang="en-US" dirty="0"/>
              <a:t>装备升级系统</a:t>
            </a:r>
            <a:endParaRPr lang="en-US" altLang="zh-CN" dirty="0"/>
          </a:p>
          <a:p>
            <a:r>
              <a:rPr lang="zh-CN" altLang="en-US" dirty="0"/>
              <a:t>装备开发系统</a:t>
            </a:r>
            <a:endParaRPr lang="en-US" altLang="zh-CN" dirty="0"/>
          </a:p>
          <a:p>
            <a:r>
              <a:rPr lang="zh-CN" altLang="en-US" dirty="0"/>
              <a:t>舰长等级系统</a:t>
            </a:r>
            <a:endParaRPr lang="en-US" altLang="zh-CN" dirty="0"/>
          </a:p>
          <a:p>
            <a:r>
              <a:rPr lang="zh-CN" altLang="en-US" dirty="0"/>
              <a:t>角色等级系统</a:t>
            </a:r>
            <a:endParaRPr lang="en-US" altLang="zh-CN" dirty="0"/>
          </a:p>
          <a:p>
            <a:r>
              <a:rPr lang="zh-CN" altLang="en-US" dirty="0"/>
              <a:t>舰长技能系统</a:t>
            </a:r>
            <a:endParaRPr lang="en-US" altLang="zh-CN" dirty="0"/>
          </a:p>
          <a:p>
            <a:r>
              <a:rPr lang="zh-CN" altLang="en-US" dirty="0"/>
              <a:t>世界探索系统</a:t>
            </a:r>
            <a:endParaRPr lang="en-US" altLang="zh-CN" dirty="0"/>
          </a:p>
          <a:p>
            <a:r>
              <a:rPr lang="zh-CN" altLang="en-US" dirty="0"/>
              <a:t>战斗相关系统</a:t>
            </a:r>
            <a:endParaRPr lang="en-US" altLang="zh-CN" dirty="0"/>
          </a:p>
          <a:p>
            <a:r>
              <a:rPr lang="zh-CN" altLang="en-US" dirty="0"/>
              <a:t>角色属性类型</a:t>
            </a:r>
            <a:endParaRPr lang="en-US" altLang="zh-CN" dirty="0"/>
          </a:p>
          <a:p>
            <a:r>
              <a:rPr lang="zh-CN" altLang="en-US" dirty="0"/>
              <a:t>装备属性类型</a:t>
            </a:r>
            <a:endParaRPr lang="en-US" altLang="zh-CN" dirty="0"/>
          </a:p>
          <a:p>
            <a:r>
              <a:rPr lang="zh-CN" altLang="en-US" dirty="0"/>
              <a:t>炮弹对舰克制</a:t>
            </a:r>
            <a:endParaRPr lang="en-US" altLang="zh-CN" dirty="0"/>
          </a:p>
          <a:p>
            <a:r>
              <a:rPr lang="zh-CN" altLang="en-US" dirty="0"/>
              <a:t>战斗机制</a:t>
            </a:r>
            <a:endParaRPr lang="en-US" altLang="zh-CN" dirty="0"/>
          </a:p>
          <a:p>
            <a:r>
              <a:rPr lang="zh-CN" altLang="en-US" dirty="0"/>
              <a:t>战斗公式</a:t>
            </a:r>
            <a:endParaRPr lang="en-US" altLang="zh-CN" dirty="0"/>
          </a:p>
          <a:p>
            <a:r>
              <a:rPr lang="zh-CN" altLang="en-US" dirty="0"/>
              <a:t>资源获取机制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224751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金刚</a:t>
            </a:r>
            <a:endParaRPr lang="en-US" altLang="zh-CN" dirty="0"/>
          </a:p>
          <a:p>
            <a:r>
              <a:rPr lang="zh-CN" altLang="en-US" dirty="0"/>
              <a:t>效果技能</a:t>
            </a:r>
            <a:r>
              <a:rPr lang="en-US" altLang="zh-CN" dirty="0"/>
              <a:t>: </a:t>
            </a:r>
            <a:r>
              <a:rPr lang="zh-CN" altLang="en-US" dirty="0"/>
              <a:t>火力</a:t>
            </a:r>
            <a:r>
              <a:rPr lang="en-US" altLang="zh-CN" dirty="0"/>
              <a:t>, </a:t>
            </a:r>
            <a:r>
              <a:rPr lang="zh-CN" altLang="en-US" dirty="0"/>
              <a:t>子弹落点范围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增大</a:t>
            </a:r>
            <a:r>
              <a:rPr lang="en-US" altLang="zh-CN" dirty="0"/>
              <a:t>30%</a:t>
            </a:r>
          </a:p>
          <a:p>
            <a:pPr marL="0" indent="0">
              <a:buNone/>
            </a:pPr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HP630</a:t>
            </a:r>
          </a:p>
          <a:p>
            <a:pPr marL="0" indent="0">
              <a:buNone/>
            </a:pPr>
            <a:r>
              <a:rPr lang="zh-CN" altLang="en-US" dirty="0"/>
              <a:t>主副辅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242B22-3531-4206-A70A-DC42E77E8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6483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95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金刚改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</a:t>
            </a:r>
            <a:r>
              <a:rPr lang="en-US" altLang="zh-CN" dirty="0"/>
              <a:t>40% </a:t>
            </a:r>
            <a:r>
              <a:rPr lang="zh-CN" altLang="en-US" dirty="0"/>
              <a:t>落点</a:t>
            </a:r>
            <a:r>
              <a:rPr lang="en-US" altLang="zh-CN" dirty="0"/>
              <a:t>30%</a:t>
            </a:r>
          </a:p>
          <a:p>
            <a:r>
              <a:rPr lang="en-US" altLang="zh-CN" dirty="0"/>
              <a:t>HP750</a:t>
            </a:r>
          </a:p>
          <a:p>
            <a:r>
              <a:rPr lang="zh-CN" altLang="en-US" dirty="0"/>
              <a:t>主主副辅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48F35-4913-43BB-A70E-566607FB8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738650"/>
            <a:ext cx="57245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254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金刚改二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技能</a:t>
            </a:r>
            <a:r>
              <a:rPr lang="en-US" altLang="zh-CN" dirty="0"/>
              <a:t>50%, </a:t>
            </a:r>
            <a:r>
              <a:rPr lang="zh-CN" altLang="en-US" dirty="0"/>
              <a:t>落点</a:t>
            </a:r>
            <a:r>
              <a:rPr lang="en-US" altLang="zh-CN" dirty="0"/>
              <a:t>30%</a:t>
            </a:r>
          </a:p>
          <a:p>
            <a:pPr marL="0" indent="0">
              <a:buNone/>
            </a:pPr>
            <a:r>
              <a:rPr lang="en-US" altLang="zh-CN" dirty="0"/>
              <a:t>HP820</a:t>
            </a:r>
          </a:p>
          <a:p>
            <a:pPr marL="0" indent="0">
              <a:buNone/>
            </a:pPr>
            <a:r>
              <a:rPr lang="zh-CN" altLang="en-US" dirty="0"/>
              <a:t>主主副辅</a:t>
            </a:r>
            <a:r>
              <a:rPr lang="en-US" altLang="zh-CN" dirty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740CDC-00E8-47AE-B4F3-DACCE83A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852" y="771525"/>
            <a:ext cx="57816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98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角色技能</a:t>
            </a:r>
            <a:r>
              <a:rPr lang="en-US" altLang="zh-CN" dirty="0"/>
              <a:t>: </a:t>
            </a:r>
            <a:r>
              <a:rPr lang="zh-CN" altLang="en-US" dirty="0"/>
              <a:t>火力全开</a:t>
            </a:r>
            <a:endParaRPr lang="en-US" altLang="zh-CN" dirty="0"/>
          </a:p>
          <a:p>
            <a:r>
              <a:rPr lang="zh-CN" altLang="en-US" dirty="0"/>
              <a:t>技能效果</a:t>
            </a:r>
            <a:r>
              <a:rPr lang="en-US" altLang="zh-CN" dirty="0"/>
              <a:t>: </a:t>
            </a:r>
            <a:r>
              <a:rPr lang="zh-CN" altLang="en-US" dirty="0"/>
              <a:t>火力</a:t>
            </a:r>
            <a:r>
              <a:rPr lang="en-US" altLang="zh-CN" dirty="0"/>
              <a:t>+30%, </a:t>
            </a:r>
            <a:r>
              <a:rPr lang="zh-CN" altLang="en-US" dirty="0"/>
              <a:t>射速</a:t>
            </a:r>
            <a:r>
              <a:rPr lang="en-US" altLang="zh-CN" dirty="0"/>
              <a:t>+30%</a:t>
            </a:r>
          </a:p>
          <a:p>
            <a:r>
              <a:rPr lang="zh-CN" altLang="en-US" dirty="0"/>
              <a:t>持续时间</a:t>
            </a:r>
            <a:endParaRPr lang="en-US" altLang="zh-CN" dirty="0"/>
          </a:p>
          <a:p>
            <a:r>
              <a:rPr lang="zh-CN" altLang="en-US" dirty="0"/>
              <a:t>技能介绍</a:t>
            </a:r>
            <a:endParaRPr lang="en-US" altLang="zh-CN" dirty="0"/>
          </a:p>
          <a:p>
            <a:r>
              <a:rPr lang="en-US" altLang="zh-CN" dirty="0"/>
              <a:t>HP930</a:t>
            </a:r>
          </a:p>
          <a:p>
            <a:r>
              <a:rPr lang="zh-CN" altLang="en-US" dirty="0"/>
              <a:t>主主副辅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CB9537-95FD-4320-9F1F-CFAADA3370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273" y="522163"/>
            <a:ext cx="56102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9779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大和改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技能</a:t>
            </a:r>
            <a:r>
              <a:rPr lang="en-US" altLang="zh-CN" dirty="0"/>
              <a:t>50% 50%</a:t>
            </a:r>
          </a:p>
          <a:p>
            <a:r>
              <a:rPr lang="en-US" altLang="zh-CN" dirty="0"/>
              <a:t>HP1050</a:t>
            </a:r>
          </a:p>
          <a:p>
            <a:r>
              <a:rPr lang="zh-CN" altLang="en-US" dirty="0"/>
              <a:t>主主副辅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605225-4AC3-4802-8E56-C0EB507D4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203" y="365125"/>
            <a:ext cx="5724525" cy="60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14954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小北方</a:t>
            </a:r>
            <a:r>
              <a:rPr lang="en-US" altLang="zh-CN" dirty="0"/>
              <a:t>/</a:t>
            </a:r>
            <a:r>
              <a:rPr lang="zh-CN" altLang="en-US" dirty="0"/>
              <a:t>北方栖姬</a:t>
            </a:r>
            <a:r>
              <a:rPr lang="en-US" altLang="zh-CN" dirty="0"/>
              <a:t>(</a:t>
            </a:r>
            <a:r>
              <a:rPr lang="zh-CN" altLang="en-US" dirty="0"/>
              <a:t>彩蛋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角色介绍</a:t>
            </a:r>
            <a:r>
              <a:rPr lang="en-US" altLang="zh-CN" dirty="0"/>
              <a:t>: </a:t>
            </a:r>
            <a:r>
              <a:rPr lang="zh-CN" altLang="en-US" dirty="0"/>
              <a:t>我们游戏中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的最终</a:t>
            </a:r>
            <a:r>
              <a:rPr lang="en-US" altLang="zh-CN" dirty="0"/>
              <a:t>BOSS</a:t>
            </a:r>
          </a:p>
          <a:p>
            <a:pPr marL="0" indent="0">
              <a:buNone/>
            </a:pPr>
            <a:r>
              <a:rPr lang="zh-CN" altLang="en-US" dirty="0"/>
              <a:t>角色技能</a:t>
            </a:r>
            <a:r>
              <a:rPr lang="en-US" altLang="zh-CN" dirty="0"/>
              <a:t>:</a:t>
            </a:r>
            <a:r>
              <a:rPr lang="zh-CN" altLang="en-US" dirty="0"/>
              <a:t>全家桶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技能效果</a:t>
            </a:r>
            <a:r>
              <a:rPr lang="en-US" altLang="zh-CN" dirty="0"/>
              <a:t>:</a:t>
            </a:r>
            <a:r>
              <a:rPr lang="zh-CN" altLang="en-US" dirty="0"/>
              <a:t>召唤</a:t>
            </a:r>
            <a:r>
              <a:rPr lang="en-US" altLang="zh-CN" dirty="0"/>
              <a:t>5</a:t>
            </a:r>
            <a:r>
              <a:rPr lang="zh-CN" altLang="en-US" dirty="0"/>
              <a:t>个守关</a:t>
            </a:r>
            <a:r>
              <a:rPr lang="en-US" altLang="zh-CN" dirty="0"/>
              <a:t>BOSS</a:t>
            </a:r>
            <a:r>
              <a:rPr lang="zh-CN" altLang="en-US" dirty="0"/>
              <a:t>助战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持续时间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zh-CN" altLang="en-US" dirty="0"/>
              <a:t>技能介绍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HP3600</a:t>
            </a:r>
          </a:p>
          <a:p>
            <a:pPr marL="0" indent="0">
              <a:buNone/>
            </a:pPr>
            <a:r>
              <a:rPr lang="zh-CN" altLang="en-US" dirty="0"/>
              <a:t>默认装备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9CB7F1-97FC-4D39-B228-3F35DE89C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950" y="296092"/>
            <a:ext cx="1877241" cy="16604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58C95C-39D2-41CB-98E1-5A301F6979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222" y="1988181"/>
            <a:ext cx="1673733" cy="16849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0837C0-07D6-4664-BE62-BAA0B90BD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191" y="301841"/>
            <a:ext cx="2479301" cy="63652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C65E50-9301-4585-B392-1160D54164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91805" y="3704747"/>
            <a:ext cx="2181632" cy="30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701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986475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17545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7124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3147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主线关卡剧情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71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6</a:t>
            </a:r>
            <a:r>
              <a:rPr lang="zh-CN" altLang="en-US" dirty="0"/>
              <a:t>个区域</a:t>
            </a:r>
            <a:r>
              <a:rPr lang="en-US" altLang="zh-CN" dirty="0"/>
              <a:t>, </a:t>
            </a:r>
            <a:r>
              <a:rPr lang="zh-CN" altLang="en-US" dirty="0"/>
              <a:t>每个区域</a:t>
            </a:r>
            <a:r>
              <a:rPr lang="en-US" altLang="zh-CN" dirty="0"/>
              <a:t>4</a:t>
            </a:r>
            <a:r>
              <a:rPr lang="zh-CN" altLang="en-US" dirty="0"/>
              <a:t>张图</a:t>
            </a:r>
            <a:r>
              <a:rPr lang="en-US" altLang="zh-CN" dirty="0"/>
              <a:t>+</a:t>
            </a:r>
            <a:r>
              <a:rPr lang="zh-CN" altLang="en-US" dirty="0"/>
              <a:t>每个区域</a:t>
            </a:r>
            <a:r>
              <a:rPr lang="en-US" altLang="zh-CN" dirty="0"/>
              <a:t>1</a:t>
            </a:r>
            <a:r>
              <a:rPr lang="zh-CN" altLang="en-US" dirty="0"/>
              <a:t>张</a:t>
            </a:r>
            <a:r>
              <a:rPr lang="en-US" altLang="zh-CN" dirty="0"/>
              <a:t>BOSS</a:t>
            </a:r>
            <a:r>
              <a:rPr lang="zh-CN" altLang="en-US" dirty="0"/>
              <a:t>图</a:t>
            </a:r>
            <a:r>
              <a:rPr lang="en-US" altLang="zh-CN" dirty="0"/>
              <a:t>,</a:t>
            </a:r>
            <a:r>
              <a:rPr lang="zh-CN" altLang="en-US" dirty="0"/>
              <a:t>一个最终</a:t>
            </a:r>
            <a:r>
              <a:rPr lang="en-US" altLang="zh-CN" dirty="0"/>
              <a:t>BOSS</a:t>
            </a:r>
            <a:r>
              <a:rPr lang="zh-CN" altLang="en-US" dirty="0"/>
              <a:t>图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前三个区域难度小幅度增加</a:t>
            </a:r>
            <a:r>
              <a:rPr lang="en-US" altLang="zh-CN" dirty="0"/>
              <a:t>, </a:t>
            </a:r>
            <a:r>
              <a:rPr lang="zh-CN" altLang="en-US" dirty="0"/>
              <a:t>后三个区域难度大幅度增加 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剧情</a:t>
            </a:r>
            <a:r>
              <a:rPr lang="en-US" altLang="zh-CN" dirty="0"/>
              <a:t>: </a:t>
            </a:r>
          </a:p>
          <a:p>
            <a:pPr marL="0" indent="0">
              <a:buNone/>
            </a:pPr>
            <a:r>
              <a:rPr lang="zh-CN" altLang="en-US" dirty="0"/>
              <a:t>新手指南→按史实路线和情节战斗→高潮</a:t>
            </a:r>
            <a:r>
              <a:rPr lang="en-US" altLang="zh-CN" dirty="0"/>
              <a:t>(</a:t>
            </a:r>
            <a:r>
              <a:rPr lang="zh-CN" altLang="en-US" dirty="0"/>
              <a:t>如果没结婚</a:t>
            </a:r>
            <a:r>
              <a:rPr lang="en-US" altLang="zh-CN" dirty="0"/>
              <a:t>):</a:t>
            </a:r>
            <a:r>
              <a:rPr lang="zh-CN" altLang="en-US" dirty="0"/>
              <a:t>关卡内强制作战失败</a:t>
            </a:r>
            <a:r>
              <a:rPr lang="en-US" altLang="zh-CN" dirty="0"/>
              <a:t>,</a:t>
            </a:r>
            <a:r>
              <a:rPr lang="zh-CN" altLang="en-US" dirty="0"/>
              <a:t>副主角赤城失联让玩家以为沉没→进入最后一个海域</a:t>
            </a:r>
            <a:r>
              <a:rPr lang="en-US" altLang="zh-CN" dirty="0"/>
              <a:t>,</a:t>
            </a:r>
            <a:r>
              <a:rPr lang="zh-CN" altLang="en-US" dirty="0"/>
              <a:t>无航空支援→打完最终</a:t>
            </a:r>
            <a:r>
              <a:rPr lang="en-US" altLang="zh-CN" dirty="0"/>
              <a:t>BOSS</a:t>
            </a:r>
            <a:r>
              <a:rPr lang="zh-CN" altLang="en-US" dirty="0"/>
              <a:t>北方栖姬→全成员回港静态图→回到港口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如果赤城提前结婚了</a:t>
            </a:r>
            <a:r>
              <a:rPr lang="en-US" altLang="zh-CN" dirty="0"/>
              <a:t>,</a:t>
            </a:r>
            <a:r>
              <a:rPr lang="zh-CN" altLang="en-US" dirty="0"/>
              <a:t>就触发世界线</a:t>
            </a:r>
            <a:r>
              <a:rPr lang="en-US" altLang="zh-CN" dirty="0"/>
              <a:t>B. </a:t>
            </a:r>
            <a:r>
              <a:rPr lang="zh-CN" altLang="en-US" dirty="0"/>
              <a:t>被戒指力量保护</a:t>
            </a:r>
            <a:r>
              <a:rPr lang="en-US" altLang="zh-CN" dirty="0"/>
              <a:t>,</a:t>
            </a:r>
            <a:r>
              <a:rPr lang="zh-CN" altLang="en-US" dirty="0"/>
              <a:t>时候变回未婚状态并不锁定失联</a:t>
            </a:r>
            <a:r>
              <a:rPr lang="en-US" altLang="zh-CN" dirty="0"/>
              <a:t>.</a:t>
            </a:r>
            <a:r>
              <a:rPr lang="zh-CN" altLang="en-US" dirty="0"/>
              <a:t>后续可以继续用航空支援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zh-CN" altLang="en-US" dirty="0"/>
              <a:t>如在失联状态下通关</a:t>
            </a:r>
            <a:r>
              <a:rPr lang="en-US" altLang="zh-CN" dirty="0"/>
              <a:t>, </a:t>
            </a:r>
            <a:r>
              <a:rPr lang="zh-CN" altLang="en-US" dirty="0"/>
              <a:t>可以用戒指解除失联状态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4723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4237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敌人资料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118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驱逐</a:t>
            </a:r>
            <a:r>
              <a:rPr lang="en-US" altLang="zh-CN" dirty="0"/>
              <a:t>I</a:t>
            </a:r>
            <a:r>
              <a:rPr lang="zh-CN" altLang="en-US" dirty="0"/>
              <a:t>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耐久</a:t>
            </a:r>
            <a:r>
              <a:rPr lang="en-US" altLang="zh-CN" dirty="0"/>
              <a:t>200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FC7F0C-F699-4350-B272-925DFE952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949" y="133350"/>
            <a:ext cx="2657475" cy="659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6A9AAA-2851-4A9F-AE5B-901D48B5F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装备升级系统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EE2E3-A744-4367-8547-DA47540FB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升级武器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共</a:t>
            </a:r>
            <a:r>
              <a:rPr lang="en-US" altLang="zh-CN" dirty="0"/>
              <a:t>10</a:t>
            </a:r>
            <a:r>
              <a:rPr lang="zh-CN" altLang="en-US" dirty="0"/>
              <a:t>级</a:t>
            </a:r>
            <a:r>
              <a:rPr lang="en-US" altLang="zh-CN" dirty="0"/>
              <a:t>.100%-10%</a:t>
            </a:r>
            <a:r>
              <a:rPr lang="zh-CN" altLang="en-US" dirty="0"/>
              <a:t>递减</a:t>
            </a:r>
            <a:r>
              <a:rPr lang="en-US" altLang="zh-CN" dirty="0"/>
              <a:t>.</a:t>
            </a:r>
            <a:r>
              <a:rPr lang="zh-CN" altLang="en-US" dirty="0"/>
              <a:t>威力每级增加</a:t>
            </a:r>
            <a:r>
              <a:rPr lang="en-US" altLang="zh-CN" dirty="0"/>
              <a:t>5%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级后升级失败</a:t>
            </a:r>
            <a:r>
              <a:rPr lang="en-US" altLang="zh-CN" dirty="0"/>
              <a:t>50%+</a:t>
            </a:r>
            <a:r>
              <a:rPr lang="zh-CN" altLang="en-US" dirty="0"/>
              <a:t>逐级</a:t>
            </a:r>
            <a:r>
              <a:rPr lang="en-US" altLang="zh-CN" dirty="0"/>
              <a:t>10%</a:t>
            </a:r>
            <a:r>
              <a:rPr lang="zh-CN" altLang="en-US" dirty="0"/>
              <a:t>失败几率降级</a:t>
            </a:r>
            <a:r>
              <a:rPr lang="en-US" altLang="zh-CN" dirty="0"/>
              <a:t>.</a:t>
            </a:r>
            <a:r>
              <a:rPr lang="zh-CN" altLang="en-US" dirty="0"/>
              <a:t>失败装备不消失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069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2683</Words>
  <Application>Microsoft Office PowerPoint</Application>
  <PresentationFormat>宽屏</PresentationFormat>
  <Paragraphs>490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8" baseType="lpstr">
      <vt:lpstr>新細明體</vt:lpstr>
      <vt:lpstr>游ゴシック</vt:lpstr>
      <vt:lpstr>等线</vt:lpstr>
      <vt:lpstr>等线 Light</vt:lpstr>
      <vt:lpstr>Arial</vt:lpstr>
      <vt:lpstr>Office 主题​​</vt:lpstr>
      <vt:lpstr>舰队C+</vt:lpstr>
      <vt:lpstr>导航</vt:lpstr>
      <vt:lpstr>开始界面</vt:lpstr>
      <vt:lpstr>进入游戏</vt:lpstr>
      <vt:lpstr>新手教程</vt:lpstr>
      <vt:lpstr>      游戏流程</vt:lpstr>
      <vt:lpstr>游戏机制系统</vt:lpstr>
      <vt:lpstr>主线关卡剧情 </vt:lpstr>
      <vt:lpstr>装备升级系统</vt:lpstr>
      <vt:lpstr>装备开发系统</vt:lpstr>
      <vt:lpstr>舰长等级系统</vt:lpstr>
      <vt:lpstr>角色等级系统</vt:lpstr>
      <vt:lpstr>舰长技能点</vt:lpstr>
      <vt:lpstr>世界探索系统</vt:lpstr>
      <vt:lpstr>战斗相关系统</vt:lpstr>
      <vt:lpstr>战斗相关系统</vt:lpstr>
      <vt:lpstr>战斗相关系统</vt:lpstr>
      <vt:lpstr>角色属性</vt:lpstr>
      <vt:lpstr>装备属性</vt:lpstr>
      <vt:lpstr>炮弹对舰克制</vt:lpstr>
      <vt:lpstr>战斗公式</vt:lpstr>
      <vt:lpstr>战斗机制</vt:lpstr>
      <vt:lpstr>资源获取机制</vt:lpstr>
      <vt:lpstr>游戏界面</vt:lpstr>
      <vt:lpstr>游戏界面: 镇守府(主城)</vt:lpstr>
      <vt:lpstr>游戏界面: 船坞</vt:lpstr>
      <vt:lpstr>游戏界面:仓库</vt:lpstr>
      <vt:lpstr>游戏界面:研究所</vt:lpstr>
      <vt:lpstr>游戏界面:宿舍</vt:lpstr>
      <vt:lpstr>游戏界面:指挥所</vt:lpstr>
      <vt:lpstr>游戏界面: 人物界面</vt:lpstr>
      <vt:lpstr>游戏界面:世界地图</vt:lpstr>
      <vt:lpstr>游戏界面:战斗前</vt:lpstr>
      <vt:lpstr>游戏界面: 战斗中</vt:lpstr>
      <vt:lpstr>游戏界面: 战斗结束</vt:lpstr>
      <vt:lpstr>游戏素材</vt:lpstr>
      <vt:lpstr>彩蛋</vt:lpstr>
      <vt:lpstr>道具货币</vt:lpstr>
      <vt:lpstr>装备</vt:lpstr>
      <vt:lpstr>装备</vt:lpstr>
      <vt:lpstr>装备</vt:lpstr>
      <vt:lpstr>装备</vt:lpstr>
      <vt:lpstr>装备</vt:lpstr>
      <vt:lpstr>装备</vt:lpstr>
      <vt:lpstr>装备</vt:lpstr>
      <vt:lpstr>装备</vt:lpstr>
      <vt:lpstr>舰长技能(满级1级)</vt:lpstr>
      <vt:lpstr>被动技能(满级5级)</vt:lpstr>
      <vt:lpstr>舰种技能(满级5级) 每5级允许升级一次</vt:lpstr>
      <vt:lpstr>人物属性技能(每级增加属性向总值递增)</vt:lpstr>
      <vt:lpstr>岛风</vt:lpstr>
      <vt:lpstr>岛风改</vt:lpstr>
      <vt:lpstr>雪风</vt:lpstr>
      <vt:lpstr>雪风改</vt:lpstr>
      <vt:lpstr>夕立</vt:lpstr>
      <vt:lpstr>夕立改</vt:lpstr>
      <vt:lpstr>夕立改二</vt:lpstr>
      <vt:lpstr>川内</vt:lpstr>
      <vt:lpstr>川内改 </vt:lpstr>
      <vt:lpstr>川内改二</vt:lpstr>
      <vt:lpstr>北上</vt:lpstr>
      <vt:lpstr>北上改 </vt:lpstr>
      <vt:lpstr>北上改二</vt:lpstr>
      <vt:lpstr>摩耶</vt:lpstr>
      <vt:lpstr>摩耶改</vt:lpstr>
      <vt:lpstr>摩耶改二</vt:lpstr>
      <vt:lpstr>欧根亲王</vt:lpstr>
      <vt:lpstr>欧根亲王改</vt:lpstr>
      <vt:lpstr>赤城</vt:lpstr>
      <vt:lpstr>金刚</vt:lpstr>
      <vt:lpstr>金刚改</vt:lpstr>
      <vt:lpstr>金刚改二</vt:lpstr>
      <vt:lpstr>大和</vt:lpstr>
      <vt:lpstr>大和改</vt:lpstr>
      <vt:lpstr>小北方/北方栖姬(彩蛋)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敌人资料</vt:lpstr>
      <vt:lpstr>驱逐I级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未命名</dc:title>
  <dc:creator>Jiahao Liao</dc:creator>
  <cp:lastModifiedBy>Jiahao Liao</cp:lastModifiedBy>
  <cp:revision>105</cp:revision>
  <dcterms:created xsi:type="dcterms:W3CDTF">2017-07-04T08:59:37Z</dcterms:created>
  <dcterms:modified xsi:type="dcterms:W3CDTF">2017-07-08T16:41:51Z</dcterms:modified>
</cp:coreProperties>
</file>